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972" r:id="rId2"/>
    <p:sldId id="973" r:id="rId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5" autoAdjust="0"/>
    <p:restoredTop sz="94713" autoAdjust="0"/>
  </p:normalViewPr>
  <p:slideViewPr>
    <p:cSldViewPr>
      <p:cViewPr varScale="1">
        <p:scale>
          <a:sx n="113" d="100"/>
          <a:sy n="113" d="100"/>
        </p:scale>
        <p:origin x="147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45BA90-D73A-42A7-A3C6-32950452AFE4}" type="datetimeFigureOut">
              <a:rPr lang="en-US" smtClean="0"/>
              <a:pPr/>
              <a:t>8/23/2025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E9D53A-C307-4CF1-BF2B-704B2658E9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35C314-AAC4-4410-B4FF-5B9BAAB39E94}" type="datetimeFigureOut">
              <a:rPr lang="en-US" smtClean="0"/>
              <a:pPr/>
              <a:t>8/23/2025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DF4D48-EA79-40AF-97D8-3158D9D1D7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27602-8C4D-48D9-AF55-6B03A0A33A21}" type="datetimeFigureOut">
              <a:rPr lang="en-US" smtClean="0"/>
              <a:pPr/>
              <a:t>8/23/2025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Luke 10:25-29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953000"/>
          </a:xfrm>
        </p:spPr>
        <p:txBody>
          <a:bodyPr>
            <a:noAutofit/>
          </a:bodyPr>
          <a:lstStyle/>
          <a:p>
            <a:pPr marL="0">
              <a:spcBef>
                <a:spcPts val="600"/>
              </a:spcBef>
              <a:buNone/>
            </a:pPr>
            <a:r>
              <a:rPr lang="en-US" sz="40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On one occasion an expert in the law stood up to test Jesus. “Teacher,” he asked, “what must I do to inherit eternal life?” </a:t>
            </a:r>
            <a:r>
              <a:rPr lang="en-US" sz="40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26</a:t>
            </a: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“What is written in the Law?” he replied. “How do you read it?” </a:t>
            </a:r>
            <a:r>
              <a:rPr lang="en-US" sz="40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27</a:t>
            </a: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He answered, “‘Love the Lord your God with all your heart and with all your soul and with all your strength and with all</a:t>
            </a:r>
          </a:p>
        </p:txBody>
      </p:sp>
    </p:spTree>
    <p:extLst>
      <p:ext uri="{BB962C8B-B14F-4D97-AF65-F5344CB8AC3E}">
        <p14:creationId xmlns:p14="http://schemas.microsoft.com/office/powerpoint/2010/main" val="3388349857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B87267-4216-29BD-C3BB-F6C6E5F954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410AD-27B6-A753-C71A-B45CA966D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Luke 10:25-29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92F8CB-D2A4-F09D-3C0B-90B8F49B9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3810000"/>
          </a:xfrm>
        </p:spPr>
        <p:txBody>
          <a:bodyPr>
            <a:noAutofit/>
          </a:bodyPr>
          <a:lstStyle/>
          <a:p>
            <a:pPr marL="0">
              <a:spcBef>
                <a:spcPts val="600"/>
              </a:spcBef>
              <a:buNone/>
            </a:pP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your mind’; and, ‘Love your neighbor as yourself.’” </a:t>
            </a:r>
            <a:r>
              <a:rPr lang="en-US" sz="40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28</a:t>
            </a: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“You have answered correctly,” Jesus replied. “Do this and you will live.” </a:t>
            </a:r>
            <a:r>
              <a:rPr lang="en-US" sz="40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29</a:t>
            </a: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But he wanted to justify himself, so he asked Jesus, “And who is my neighbor?”</a:t>
            </a:r>
          </a:p>
        </p:txBody>
      </p:sp>
    </p:spTree>
    <p:extLst>
      <p:ext uri="{BB962C8B-B14F-4D97-AF65-F5344CB8AC3E}">
        <p14:creationId xmlns:p14="http://schemas.microsoft.com/office/powerpoint/2010/main" val="746902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104777</TotalTime>
  <Words>131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Luke 10:25-29</vt:lpstr>
      <vt:lpstr>Luke 10:25-29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sermon</dc:title>
  <dc:creator>Caleb</dc:creator>
  <cp:keywords>Sermon</cp:keywords>
  <cp:lastModifiedBy>Don Milnor</cp:lastModifiedBy>
  <cp:revision>2557</cp:revision>
  <dcterms:created xsi:type="dcterms:W3CDTF">2021-03-10T15:35:20Z</dcterms:created>
  <dcterms:modified xsi:type="dcterms:W3CDTF">2025-08-24T00:32:47Z</dcterms:modified>
</cp:coreProperties>
</file>