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
  </p:notesMasterIdLst>
  <p:handoutMasterIdLst>
    <p:handoutMasterId r:id="rId6"/>
  </p:handoutMasterIdLst>
  <p:sldIdLst>
    <p:sldId id="972" r:id="rId2"/>
    <p:sldId id="973" r:id="rId3"/>
    <p:sldId id="974" r:id="rId4"/>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985" autoAdjust="0"/>
    <p:restoredTop sz="94713" autoAdjust="0"/>
  </p:normalViewPr>
  <p:slideViewPr>
    <p:cSldViewPr>
      <p:cViewPr varScale="1">
        <p:scale>
          <a:sx n="113" d="100"/>
          <a:sy n="113" d="100"/>
        </p:scale>
        <p:origin x="1476" y="114"/>
      </p:cViewPr>
      <p:guideLst>
        <p:guide orient="horz" pos="2160"/>
        <p:guide pos="2880"/>
      </p:guideLst>
    </p:cSldViewPr>
  </p:slideViewPr>
  <p:outlineViewPr>
    <p:cViewPr>
      <p:scale>
        <a:sx n="33" d="100"/>
        <a:sy n="33" d="100"/>
      </p:scale>
      <p:origin x="6"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handoutMaster" Target="handoutMasters/handoutMaster1.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5138"/>
          </a:xfrm>
          <a:prstGeom prst="rect">
            <a:avLst/>
          </a:prstGeom>
        </p:spPr>
        <p:txBody>
          <a:bodyPr vert="horz" lIns="91440" tIns="45720" rIns="91440" bIns="45720" rtlCol="0"/>
          <a:lstStyle>
            <a:lvl1pPr algn="r">
              <a:defRPr sz="1200"/>
            </a:lvl1pPr>
          </a:lstStyle>
          <a:p>
            <a:fld id="{9945BA90-D73A-42A7-A3C6-32950452AFE4}" type="datetimeFigureOut">
              <a:rPr lang="en-US" smtClean="0"/>
              <a:pPr/>
              <a:t>8/23/2025</a:t>
            </a:fld>
            <a:endParaRPr lang="en-US"/>
          </a:p>
        </p:txBody>
      </p:sp>
      <p:sp>
        <p:nvSpPr>
          <p:cNvPr id="4" name="Footer Placeholder 3"/>
          <p:cNvSpPr>
            <a:spLocks noGrp="1"/>
          </p:cNvSpPr>
          <p:nvPr>
            <p:ph type="ftr" sz="quarter" idx="2"/>
          </p:nvPr>
        </p:nvSpPr>
        <p:spPr>
          <a:xfrm>
            <a:off x="0" y="8829675"/>
            <a:ext cx="3038475" cy="465138"/>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5138"/>
          </a:xfrm>
          <a:prstGeom prst="rect">
            <a:avLst/>
          </a:prstGeom>
        </p:spPr>
        <p:txBody>
          <a:bodyPr vert="horz" lIns="91440" tIns="45720" rIns="91440" bIns="45720" rtlCol="0" anchor="b"/>
          <a:lstStyle>
            <a:lvl1pPr algn="r">
              <a:defRPr sz="1200"/>
            </a:lvl1pPr>
          </a:lstStyle>
          <a:p>
            <a:fld id="{0AE9D53A-C307-4CF1-BF2B-704B2658E900}" type="slidenum">
              <a:rPr lang="en-US" smtClean="0"/>
              <a:pPr/>
              <a:t>‹#›</a:t>
            </a:fld>
            <a:endParaRPr 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0338" y="0"/>
            <a:ext cx="3038475" cy="465138"/>
          </a:xfrm>
          <a:prstGeom prst="rect">
            <a:avLst/>
          </a:prstGeom>
        </p:spPr>
        <p:txBody>
          <a:bodyPr vert="horz" lIns="91440" tIns="45720" rIns="91440" bIns="45720" rtlCol="0"/>
          <a:lstStyle>
            <a:lvl1pPr algn="r">
              <a:defRPr sz="1200"/>
            </a:lvl1pPr>
          </a:lstStyle>
          <a:p>
            <a:fld id="{6435C314-AAC4-4410-B4FF-5B9BAAB39E94}" type="datetimeFigureOut">
              <a:rPr lang="en-US" smtClean="0"/>
              <a:pPr/>
              <a:t>8/23/2025</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675" y="4416425"/>
            <a:ext cx="5607050" cy="41830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675"/>
            <a:ext cx="3038475" cy="465138"/>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0338" y="8829675"/>
            <a:ext cx="3038475" cy="465138"/>
          </a:xfrm>
          <a:prstGeom prst="rect">
            <a:avLst/>
          </a:prstGeom>
        </p:spPr>
        <p:txBody>
          <a:bodyPr vert="horz" lIns="91440" tIns="45720" rIns="91440" bIns="45720" rtlCol="0" anchor="b"/>
          <a:lstStyle>
            <a:lvl1pPr algn="r">
              <a:defRPr sz="1200"/>
            </a:lvl1pPr>
          </a:lstStyle>
          <a:p>
            <a:fld id="{54DF4D48-EA79-40AF-97D8-3158D9D1D7C0}"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27627602-8C4D-48D9-AF55-6B03A0A33A21}" type="datetimeFigureOut">
              <a:rPr lang="en-US" smtClean="0"/>
              <a:pPr/>
              <a:t>8/23/2025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9025AA-907B-4BFA-B45F-D366AAB4C410}"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7627602-8C4D-48D9-AF55-6B03A0A33A21}" type="datetimeFigureOut">
              <a:rPr lang="en-US" smtClean="0"/>
              <a:pPr/>
              <a:t>8/23/2025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9025AA-907B-4BFA-B45F-D366AAB4C410}"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7627602-8C4D-48D9-AF55-6B03A0A33A21}" type="datetimeFigureOut">
              <a:rPr lang="en-US" smtClean="0"/>
              <a:pPr/>
              <a:t>8/23/2025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9025AA-907B-4BFA-B45F-D366AAB4C410}"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7627602-8C4D-48D9-AF55-6B03A0A33A21}" type="datetimeFigureOut">
              <a:rPr lang="en-US" smtClean="0"/>
              <a:pPr/>
              <a:t>8/23/2025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9025AA-907B-4BFA-B45F-D366AAB4C410}"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7627602-8C4D-48D9-AF55-6B03A0A33A21}" type="datetimeFigureOut">
              <a:rPr lang="en-US" smtClean="0"/>
              <a:pPr/>
              <a:t>8/23/2025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9025AA-907B-4BFA-B45F-D366AAB4C410}"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27627602-8C4D-48D9-AF55-6B03A0A33A21}" type="datetimeFigureOut">
              <a:rPr lang="en-US" smtClean="0"/>
              <a:pPr/>
              <a:t>8/23/2025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A9025AA-907B-4BFA-B45F-D366AAB4C410}"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7627602-8C4D-48D9-AF55-6B03A0A33A21}" type="datetimeFigureOut">
              <a:rPr lang="en-US" smtClean="0"/>
              <a:pPr/>
              <a:t>8/23/2025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A9025AA-907B-4BFA-B45F-D366AAB4C410}"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27627602-8C4D-48D9-AF55-6B03A0A33A21}" type="datetimeFigureOut">
              <a:rPr lang="en-US" smtClean="0"/>
              <a:pPr/>
              <a:t>8/23/2025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A9025AA-907B-4BFA-B45F-D366AAB4C410}"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7627602-8C4D-48D9-AF55-6B03A0A33A21}" type="datetimeFigureOut">
              <a:rPr lang="en-US" smtClean="0"/>
              <a:pPr/>
              <a:t>8/23/2025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A9025AA-907B-4BFA-B45F-D366AAB4C410}"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7627602-8C4D-48D9-AF55-6B03A0A33A21}" type="datetimeFigureOut">
              <a:rPr lang="en-US" smtClean="0"/>
              <a:pPr/>
              <a:t>8/23/2025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A9025AA-907B-4BFA-B45F-D366AAB4C410}"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7627602-8C4D-48D9-AF55-6B03A0A33A21}" type="datetimeFigureOut">
              <a:rPr lang="en-US" smtClean="0"/>
              <a:pPr/>
              <a:t>8/23/2025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A9025AA-907B-4BFA-B45F-D366AAB4C410}"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7627602-8C4D-48D9-AF55-6B03A0A33A21}" type="datetimeFigureOut">
              <a:rPr lang="en-US" smtClean="0"/>
              <a:pPr/>
              <a:t>8/23/2025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A9025AA-907B-4BFA-B45F-D366AAB4C410}"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solidFill>
                  <a:schemeClr val="bg1"/>
                </a:solidFill>
                <a:latin typeface="Times New Roman" panose="02020603050405020304" pitchFamily="18" charset="0"/>
                <a:cs typeface="Arial" panose="020B0604020202020204" pitchFamily="34" charset="0"/>
              </a:rPr>
              <a:t>Luke 18:18-23</a:t>
            </a:r>
            <a:endParaRPr lang="en-US" dirty="0">
              <a:solidFill>
                <a:schemeClr val="bg1"/>
              </a:solidFill>
              <a:latin typeface="Times New Roman" pitchFamily="18" charset="0"/>
              <a:cs typeface="Times New Roman" pitchFamily="18" charset="0"/>
            </a:endParaRPr>
          </a:p>
        </p:txBody>
      </p:sp>
      <p:sp>
        <p:nvSpPr>
          <p:cNvPr id="3" name="Content Placeholder 2"/>
          <p:cNvSpPr>
            <a:spLocks noGrp="1"/>
          </p:cNvSpPr>
          <p:nvPr>
            <p:ph idx="1"/>
          </p:nvPr>
        </p:nvSpPr>
        <p:spPr>
          <a:xfrm>
            <a:off x="304800" y="1447800"/>
            <a:ext cx="8686800" cy="4953000"/>
          </a:xfrm>
        </p:spPr>
        <p:txBody>
          <a:bodyPr>
            <a:noAutofit/>
          </a:bodyPr>
          <a:lstStyle/>
          <a:p>
            <a:pPr marL="0">
              <a:spcBef>
                <a:spcPts val="600"/>
              </a:spcBef>
              <a:buNone/>
            </a:pPr>
            <a:r>
              <a:rPr lang="en-US" sz="4000" baseline="30000" dirty="0">
                <a:solidFill>
                  <a:schemeClr val="bg1"/>
                </a:solidFill>
                <a:latin typeface="Times New Roman" pitchFamily="18" charset="0"/>
                <a:cs typeface="Times New Roman" pitchFamily="18" charset="0"/>
              </a:rPr>
              <a:t>18</a:t>
            </a:r>
            <a:r>
              <a:rPr lang="en-US" sz="4000" dirty="0">
                <a:solidFill>
                  <a:schemeClr val="bg1"/>
                </a:solidFill>
                <a:latin typeface="Times New Roman" pitchFamily="18" charset="0"/>
                <a:cs typeface="Times New Roman" pitchFamily="18" charset="0"/>
              </a:rPr>
              <a:t> A certain ruler asked him, “Good teacher, what must I do to inherit eternal life?” </a:t>
            </a:r>
            <a:r>
              <a:rPr lang="en-US" sz="4000" baseline="30000" dirty="0">
                <a:solidFill>
                  <a:schemeClr val="bg1"/>
                </a:solidFill>
                <a:latin typeface="Times New Roman" pitchFamily="18" charset="0"/>
                <a:cs typeface="Times New Roman" pitchFamily="18" charset="0"/>
              </a:rPr>
              <a:t>19</a:t>
            </a:r>
            <a:r>
              <a:rPr lang="en-US" sz="4000" dirty="0">
                <a:solidFill>
                  <a:schemeClr val="bg1"/>
                </a:solidFill>
                <a:latin typeface="Times New Roman" pitchFamily="18" charset="0"/>
                <a:cs typeface="Times New Roman" pitchFamily="18" charset="0"/>
              </a:rPr>
              <a:t> “Why do you call me good?” Jesus answered. “No one is good—except God alone. </a:t>
            </a:r>
            <a:r>
              <a:rPr lang="en-US" sz="4000" baseline="30000" dirty="0">
                <a:solidFill>
                  <a:schemeClr val="bg1"/>
                </a:solidFill>
                <a:latin typeface="Times New Roman" pitchFamily="18" charset="0"/>
                <a:cs typeface="Times New Roman" pitchFamily="18" charset="0"/>
              </a:rPr>
              <a:t>20</a:t>
            </a:r>
            <a:r>
              <a:rPr lang="en-US" sz="4000" dirty="0">
                <a:solidFill>
                  <a:schemeClr val="bg1"/>
                </a:solidFill>
                <a:latin typeface="Times New Roman" pitchFamily="18" charset="0"/>
                <a:cs typeface="Times New Roman" pitchFamily="18" charset="0"/>
              </a:rPr>
              <a:t> You know the commandments: ‘You shall not commit adultery, you shall not murder, you shall not steal, you shall not give false </a:t>
            </a:r>
          </a:p>
        </p:txBody>
      </p:sp>
    </p:spTree>
    <p:extLst>
      <p:ext uri="{BB962C8B-B14F-4D97-AF65-F5344CB8AC3E}">
        <p14:creationId xmlns:p14="http://schemas.microsoft.com/office/powerpoint/2010/main" val="3388349857"/>
      </p:ext>
    </p:extLst>
  </p:cSld>
  <p:clrMapOvr>
    <a:masterClrMapping/>
  </p:clrMapOvr>
  <p:transition spd="slow">
    <p:fade thruBlk="1"/>
  </p:transition>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98B87267-4216-29BD-C3BB-F6C6E5F954D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1C410AD-27B6-A753-C71A-B45CA966DC0E}"/>
              </a:ext>
            </a:extLst>
          </p:cNvPr>
          <p:cNvSpPr>
            <a:spLocks noGrp="1"/>
          </p:cNvSpPr>
          <p:nvPr>
            <p:ph type="title"/>
          </p:nvPr>
        </p:nvSpPr>
        <p:spPr/>
        <p:txBody>
          <a:bodyPr>
            <a:normAutofit/>
          </a:bodyPr>
          <a:lstStyle/>
          <a:p>
            <a:r>
              <a:rPr lang="en-US" dirty="0">
                <a:solidFill>
                  <a:schemeClr val="bg1"/>
                </a:solidFill>
                <a:latin typeface="Times New Roman" panose="02020603050405020304" pitchFamily="18" charset="0"/>
                <a:cs typeface="Arial" panose="020B0604020202020204" pitchFamily="34" charset="0"/>
              </a:rPr>
              <a:t>Luke 18:18-23</a:t>
            </a:r>
            <a:endParaRPr lang="en-US" dirty="0">
              <a:solidFill>
                <a:schemeClr val="bg1"/>
              </a:solidFill>
              <a:latin typeface="Times New Roman" pitchFamily="18" charset="0"/>
              <a:cs typeface="Times New Roman" pitchFamily="18" charset="0"/>
            </a:endParaRPr>
          </a:p>
        </p:txBody>
      </p:sp>
      <p:sp>
        <p:nvSpPr>
          <p:cNvPr id="3" name="Content Placeholder 2">
            <a:extLst>
              <a:ext uri="{FF2B5EF4-FFF2-40B4-BE49-F238E27FC236}">
                <a16:creationId xmlns:a16="http://schemas.microsoft.com/office/drawing/2014/main" id="{B692F8CB-D2A4-F09D-3C0B-90B8F49B9EC9}"/>
              </a:ext>
            </a:extLst>
          </p:cNvPr>
          <p:cNvSpPr>
            <a:spLocks noGrp="1"/>
          </p:cNvSpPr>
          <p:nvPr>
            <p:ph idx="1"/>
          </p:nvPr>
        </p:nvSpPr>
        <p:spPr>
          <a:xfrm>
            <a:off x="304800" y="1447800"/>
            <a:ext cx="8686800" cy="3810000"/>
          </a:xfrm>
        </p:spPr>
        <p:txBody>
          <a:bodyPr>
            <a:noAutofit/>
          </a:bodyPr>
          <a:lstStyle/>
          <a:p>
            <a:pPr marL="0">
              <a:spcBef>
                <a:spcPts val="600"/>
              </a:spcBef>
              <a:buNone/>
            </a:pPr>
            <a:r>
              <a:rPr lang="en-US" sz="4000" dirty="0">
                <a:solidFill>
                  <a:schemeClr val="bg1"/>
                </a:solidFill>
                <a:latin typeface="Times New Roman" pitchFamily="18" charset="0"/>
                <a:cs typeface="Times New Roman" pitchFamily="18" charset="0"/>
              </a:rPr>
              <a:t>testimony, honor your father and mother.’” </a:t>
            </a:r>
            <a:r>
              <a:rPr lang="en-US" sz="4000" baseline="30000" dirty="0">
                <a:solidFill>
                  <a:schemeClr val="bg1"/>
                </a:solidFill>
                <a:latin typeface="Times New Roman" pitchFamily="18" charset="0"/>
                <a:cs typeface="Times New Roman" pitchFamily="18" charset="0"/>
              </a:rPr>
              <a:t>21</a:t>
            </a:r>
            <a:r>
              <a:rPr lang="en-US" sz="4000" dirty="0">
                <a:solidFill>
                  <a:schemeClr val="bg1"/>
                </a:solidFill>
                <a:latin typeface="Times New Roman" pitchFamily="18" charset="0"/>
                <a:cs typeface="Times New Roman" pitchFamily="18" charset="0"/>
              </a:rPr>
              <a:t> “All these I have kept since I was a boy,” he said. </a:t>
            </a:r>
            <a:r>
              <a:rPr lang="en-US" sz="4000" baseline="30000" dirty="0">
                <a:solidFill>
                  <a:schemeClr val="bg1"/>
                </a:solidFill>
                <a:latin typeface="Times New Roman" pitchFamily="18" charset="0"/>
                <a:cs typeface="Times New Roman" pitchFamily="18" charset="0"/>
              </a:rPr>
              <a:t>22</a:t>
            </a:r>
            <a:r>
              <a:rPr lang="en-US" sz="4000" dirty="0">
                <a:solidFill>
                  <a:schemeClr val="bg1"/>
                </a:solidFill>
                <a:latin typeface="Times New Roman" pitchFamily="18" charset="0"/>
                <a:cs typeface="Times New Roman" pitchFamily="18" charset="0"/>
              </a:rPr>
              <a:t> When Jesus heard this, he said to him, “You still lack one thing. Sell everything you have and give to the poor, and you will have treasure in heaven. Then come, follow me.”</a:t>
            </a:r>
          </a:p>
        </p:txBody>
      </p:sp>
    </p:spTree>
    <p:extLst>
      <p:ext uri="{BB962C8B-B14F-4D97-AF65-F5344CB8AC3E}">
        <p14:creationId xmlns:p14="http://schemas.microsoft.com/office/powerpoint/2010/main" val="7469025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E738A507-7889-56A8-98C7-AADAF735F12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4188AEF-65A5-39AF-14A4-8C2DD12B9E20}"/>
              </a:ext>
            </a:extLst>
          </p:cNvPr>
          <p:cNvSpPr>
            <a:spLocks noGrp="1"/>
          </p:cNvSpPr>
          <p:nvPr>
            <p:ph type="title"/>
          </p:nvPr>
        </p:nvSpPr>
        <p:spPr/>
        <p:txBody>
          <a:bodyPr>
            <a:normAutofit/>
          </a:bodyPr>
          <a:lstStyle/>
          <a:p>
            <a:r>
              <a:rPr lang="en-US" dirty="0">
                <a:solidFill>
                  <a:schemeClr val="bg1"/>
                </a:solidFill>
                <a:latin typeface="Times New Roman" panose="02020603050405020304" pitchFamily="18" charset="0"/>
                <a:cs typeface="Arial" panose="020B0604020202020204" pitchFamily="34" charset="0"/>
              </a:rPr>
              <a:t>Luke 18:18-23</a:t>
            </a:r>
            <a:endParaRPr lang="en-US" dirty="0">
              <a:solidFill>
                <a:schemeClr val="bg1"/>
              </a:solidFill>
              <a:latin typeface="Times New Roman" pitchFamily="18" charset="0"/>
              <a:cs typeface="Times New Roman" pitchFamily="18" charset="0"/>
            </a:endParaRPr>
          </a:p>
        </p:txBody>
      </p:sp>
      <p:sp>
        <p:nvSpPr>
          <p:cNvPr id="3" name="Content Placeholder 2">
            <a:extLst>
              <a:ext uri="{FF2B5EF4-FFF2-40B4-BE49-F238E27FC236}">
                <a16:creationId xmlns:a16="http://schemas.microsoft.com/office/drawing/2014/main" id="{BE9D499A-42CA-6609-44B5-70F7756FBB74}"/>
              </a:ext>
            </a:extLst>
          </p:cNvPr>
          <p:cNvSpPr>
            <a:spLocks noGrp="1"/>
          </p:cNvSpPr>
          <p:nvPr>
            <p:ph idx="1"/>
          </p:nvPr>
        </p:nvSpPr>
        <p:spPr>
          <a:xfrm>
            <a:off x="304800" y="1447800"/>
            <a:ext cx="8686800" cy="3810000"/>
          </a:xfrm>
        </p:spPr>
        <p:txBody>
          <a:bodyPr>
            <a:noAutofit/>
          </a:bodyPr>
          <a:lstStyle/>
          <a:p>
            <a:pPr marL="0">
              <a:spcBef>
                <a:spcPts val="600"/>
              </a:spcBef>
              <a:buNone/>
            </a:pPr>
            <a:r>
              <a:rPr lang="en-US" sz="4000" baseline="30000" dirty="0">
                <a:solidFill>
                  <a:schemeClr val="bg1"/>
                </a:solidFill>
                <a:latin typeface="Times New Roman" pitchFamily="18" charset="0"/>
                <a:cs typeface="Times New Roman" pitchFamily="18" charset="0"/>
              </a:rPr>
              <a:t>23</a:t>
            </a:r>
            <a:r>
              <a:rPr lang="en-US" sz="4000" dirty="0">
                <a:solidFill>
                  <a:schemeClr val="bg1"/>
                </a:solidFill>
                <a:latin typeface="Times New Roman" pitchFamily="18" charset="0"/>
                <a:cs typeface="Times New Roman" pitchFamily="18" charset="0"/>
              </a:rPr>
              <a:t> When he heard this, he became very sad, because he was very wealthy.</a:t>
            </a:r>
          </a:p>
        </p:txBody>
      </p:sp>
    </p:spTree>
    <p:extLst>
      <p:ext uri="{BB962C8B-B14F-4D97-AF65-F5344CB8AC3E}">
        <p14:creationId xmlns:p14="http://schemas.microsoft.com/office/powerpoint/2010/main" val="427192848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104790</TotalTime>
  <Words>159</Words>
  <Application>Microsoft Office PowerPoint</Application>
  <PresentationFormat>On-screen Show (4:3)</PresentationFormat>
  <Paragraphs>6</Paragraphs>
  <Slides>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vt:i4>
      </vt:variant>
    </vt:vector>
  </HeadingPairs>
  <TitlesOfParts>
    <vt:vector size="7" baseType="lpstr">
      <vt:lpstr>Arial</vt:lpstr>
      <vt:lpstr>Calibri</vt:lpstr>
      <vt:lpstr>Times New Roman</vt:lpstr>
      <vt:lpstr>Office Theme</vt:lpstr>
      <vt:lpstr>Luke 18:18-23</vt:lpstr>
      <vt:lpstr>Luke 18:18-23</vt:lpstr>
      <vt:lpstr>Luke 18:18-23</vt:lpstr>
    </vt:vector>
  </TitlesOfParts>
  <Company>Grizli777</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sermon</dc:title>
  <dc:creator>Caleb</dc:creator>
  <cp:keywords>Sermon</cp:keywords>
  <cp:lastModifiedBy>Don Milnor</cp:lastModifiedBy>
  <cp:revision>2557</cp:revision>
  <dcterms:created xsi:type="dcterms:W3CDTF">2021-03-10T15:35:20Z</dcterms:created>
  <dcterms:modified xsi:type="dcterms:W3CDTF">2025-08-24T00:32:21Z</dcterms:modified>
</cp:coreProperties>
</file>