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972" r:id="rId2"/>
    <p:sldId id="974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713" autoAdjust="0"/>
  </p:normalViewPr>
  <p:slideViewPr>
    <p:cSldViewPr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5BA90-D73A-42A7-A3C6-32950452AFE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D53A-C307-4CF1-BF2B-704B2658E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5C314-AAC4-4410-B4FF-5B9BAAB39E9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F4D48-EA79-40AF-97D8-3158D9D1D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Romans 8:15-17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9530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Spirit you received does not make you slaves, so that you live in fear again; rather, the Spirit you received brought about your adoption to sonship. And by him we cry, “Abba, Father.”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Spirit himself testifies with our spirit that we are God’s children.</a:t>
            </a:r>
          </a:p>
        </p:txBody>
      </p:sp>
    </p:spTree>
    <p:extLst>
      <p:ext uri="{BB962C8B-B14F-4D97-AF65-F5344CB8AC3E}">
        <p14:creationId xmlns:p14="http://schemas.microsoft.com/office/powerpoint/2010/main" val="338834985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38A507-7889-56A8-98C7-AADAF735F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88AEF-65A5-39AF-14A4-8C2DD12B9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Romans 8:15-17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D499A-42CA-6609-44B5-70F7756FB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32766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Now if we are children, then we are heirs—heirs of God and co-heirs with Christ, if indeed we share in his sufferings in order that we may also share in his glory.</a:t>
            </a:r>
          </a:p>
        </p:txBody>
      </p:sp>
    </p:spTree>
    <p:extLst>
      <p:ext uri="{BB962C8B-B14F-4D97-AF65-F5344CB8AC3E}">
        <p14:creationId xmlns:p14="http://schemas.microsoft.com/office/powerpoint/2010/main" val="427192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104793</TotalTime>
  <Words>99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Romans 8:15-17</vt:lpstr>
      <vt:lpstr>Romans 8:15-17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</dc:title>
  <dc:creator>Caleb</dc:creator>
  <cp:keywords>Sermon</cp:keywords>
  <cp:lastModifiedBy>Don Milnor</cp:lastModifiedBy>
  <cp:revision>2560</cp:revision>
  <dcterms:created xsi:type="dcterms:W3CDTF">2021-03-10T15:35:20Z</dcterms:created>
  <dcterms:modified xsi:type="dcterms:W3CDTF">2025-08-26T16:16:17Z</dcterms:modified>
</cp:coreProperties>
</file>