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972" r:id="rId2"/>
    <p:sldId id="974" r:id="rId3"/>
    <p:sldId id="975" r:id="rId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5" autoAdjust="0"/>
    <p:restoredTop sz="94713" autoAdjust="0"/>
  </p:normalViewPr>
  <p:slideViewPr>
    <p:cSldViewPr>
      <p:cViewPr varScale="1">
        <p:scale>
          <a:sx n="113" d="100"/>
          <a:sy n="113" d="100"/>
        </p:scale>
        <p:origin x="1476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6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45BA90-D73A-42A7-A3C6-32950452AFE4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E9D53A-C307-4CF1-BF2B-704B2658E9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35C314-AAC4-4410-B4FF-5B9BAAB39E94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DF4D48-EA79-40AF-97D8-3158D9D1D7C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7602-8C4D-48D9-AF55-6B03A0A33A21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025AA-907B-4BFA-B45F-D366AAB4C4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7602-8C4D-48D9-AF55-6B03A0A33A21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025AA-907B-4BFA-B45F-D366AAB4C4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7602-8C4D-48D9-AF55-6B03A0A33A21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025AA-907B-4BFA-B45F-D366AAB4C4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7602-8C4D-48D9-AF55-6B03A0A33A21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025AA-907B-4BFA-B45F-D366AAB4C4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7602-8C4D-48D9-AF55-6B03A0A33A21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025AA-907B-4BFA-B45F-D366AAB4C4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7602-8C4D-48D9-AF55-6B03A0A33A21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025AA-907B-4BFA-B45F-D366AAB4C4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7602-8C4D-48D9-AF55-6B03A0A33A21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025AA-907B-4BFA-B45F-D366AAB4C4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7602-8C4D-48D9-AF55-6B03A0A33A21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025AA-907B-4BFA-B45F-D366AAB4C4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7602-8C4D-48D9-AF55-6B03A0A33A21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025AA-907B-4BFA-B45F-D366AAB4C4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7602-8C4D-48D9-AF55-6B03A0A33A21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025AA-907B-4BFA-B45F-D366AAB4C4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7602-8C4D-48D9-AF55-6B03A0A33A21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025AA-907B-4BFA-B45F-D366AAB4C4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627602-8C4D-48D9-AF55-6B03A0A33A21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9025AA-907B-4BFA-B45F-D366AAB4C41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Luke 18:30-37</a:t>
            </a: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953000"/>
          </a:xfrm>
        </p:spPr>
        <p:txBody>
          <a:bodyPr>
            <a:noAutofit/>
          </a:bodyPr>
          <a:lstStyle/>
          <a:p>
            <a:pPr marL="0">
              <a:spcBef>
                <a:spcPts val="600"/>
              </a:spcBef>
              <a:buNone/>
            </a:pPr>
            <a:r>
              <a:rPr lang="en-US" sz="4000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30</a:t>
            </a:r>
            <a:r>
              <a:rPr lang="en-US" sz="4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will fail to receive many times as much in this age, and in the age to come eternal life.” </a:t>
            </a:r>
            <a:r>
              <a:rPr lang="en-US" sz="4000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31</a:t>
            </a:r>
            <a:r>
              <a:rPr lang="en-US" sz="4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Jesus took the Twelve aside and told them, “We are going up to Jerusalem, and everything that is written by the prophets about the Son of Man will be fulfilled. </a:t>
            </a:r>
            <a:r>
              <a:rPr lang="en-US" sz="4000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32</a:t>
            </a:r>
            <a:r>
              <a:rPr lang="en-US" sz="4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He will be delivered over to the Gentiles. They will mock him,</a:t>
            </a:r>
          </a:p>
        </p:txBody>
      </p:sp>
    </p:spTree>
    <p:extLst>
      <p:ext uri="{BB962C8B-B14F-4D97-AF65-F5344CB8AC3E}">
        <p14:creationId xmlns:p14="http://schemas.microsoft.com/office/powerpoint/2010/main" val="33883498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738A507-7889-56A8-98C7-AADAF735F1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188AEF-65A5-39AF-14A4-8C2DD12B9E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Luke 18:30-37</a:t>
            </a: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9D499A-42CA-6609-44B5-70F7756FBB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3276600"/>
          </a:xfrm>
        </p:spPr>
        <p:txBody>
          <a:bodyPr>
            <a:noAutofit/>
          </a:bodyPr>
          <a:lstStyle/>
          <a:p>
            <a:pPr marL="0">
              <a:spcBef>
                <a:spcPts val="600"/>
              </a:spcBef>
              <a:buNone/>
            </a:pPr>
            <a:r>
              <a:rPr lang="en-US" sz="4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insult him and spit on him; </a:t>
            </a:r>
            <a:r>
              <a:rPr lang="en-US" sz="4000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33</a:t>
            </a:r>
            <a:r>
              <a:rPr lang="en-US" sz="4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they will flog him and kill him. On the third day he will rise again.” </a:t>
            </a:r>
            <a:r>
              <a:rPr lang="en-US" sz="4000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34</a:t>
            </a:r>
            <a:r>
              <a:rPr lang="en-US" sz="4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The disciples did not understand any of this. Its meaning was hidden from them, and they did not know what he was talking about. </a:t>
            </a:r>
            <a:r>
              <a:rPr lang="en-US" sz="4000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35</a:t>
            </a:r>
            <a:r>
              <a:rPr lang="en-US" sz="4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As Jesus approached Jericho, a blind man was sitting by the roadside begging.</a:t>
            </a:r>
          </a:p>
        </p:txBody>
      </p:sp>
    </p:spTree>
    <p:extLst>
      <p:ext uri="{BB962C8B-B14F-4D97-AF65-F5344CB8AC3E}">
        <p14:creationId xmlns:p14="http://schemas.microsoft.com/office/powerpoint/2010/main" val="4271928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B30FD24-545A-617D-6EBB-FFBBC2D0F8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53F349-6D98-2FFE-A7B0-E7FA993438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Luke 18:30-37</a:t>
            </a: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75C4AB-7343-ECC1-89A0-D5825D4B50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3276600"/>
          </a:xfrm>
        </p:spPr>
        <p:txBody>
          <a:bodyPr>
            <a:noAutofit/>
          </a:bodyPr>
          <a:lstStyle/>
          <a:p>
            <a:pPr marL="0">
              <a:spcBef>
                <a:spcPts val="600"/>
              </a:spcBef>
              <a:buNone/>
            </a:pPr>
            <a:r>
              <a:rPr lang="en-US" sz="4000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36</a:t>
            </a:r>
            <a:r>
              <a:rPr lang="en-US" sz="4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When he heard the crowd going by, he asked what was happening. </a:t>
            </a:r>
            <a:r>
              <a:rPr lang="en-US" sz="4000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37</a:t>
            </a:r>
            <a:r>
              <a:rPr lang="en-US" sz="4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They told him, “Jesus of Nazareth is passing by.”</a:t>
            </a:r>
          </a:p>
        </p:txBody>
      </p:sp>
    </p:spTree>
    <p:extLst>
      <p:ext uri="{BB962C8B-B14F-4D97-AF65-F5344CB8AC3E}">
        <p14:creationId xmlns:p14="http://schemas.microsoft.com/office/powerpoint/2010/main" val="30111486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104801</TotalTime>
  <Words>175</Words>
  <Application>Microsoft Office PowerPoint</Application>
  <PresentationFormat>On-screen Show (4:3)</PresentationFormat>
  <Paragraphs>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Times New Roman</vt:lpstr>
      <vt:lpstr>Office Theme</vt:lpstr>
      <vt:lpstr>Luke 18:30-37</vt:lpstr>
      <vt:lpstr>Luke 18:30-37</vt:lpstr>
      <vt:lpstr>Luke 18:30-37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sermon</dc:title>
  <dc:creator>Caleb</dc:creator>
  <cp:keywords>Sermon</cp:keywords>
  <cp:lastModifiedBy>Don Milnor</cp:lastModifiedBy>
  <cp:revision>2561</cp:revision>
  <dcterms:created xsi:type="dcterms:W3CDTF">2021-03-10T15:35:20Z</dcterms:created>
  <dcterms:modified xsi:type="dcterms:W3CDTF">2025-08-26T16:25:46Z</dcterms:modified>
</cp:coreProperties>
</file>