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97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713" autoAdjust="0"/>
  </p:normalViewPr>
  <p:slideViewPr>
    <p:cSldViewPr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5BA90-D73A-42A7-A3C6-32950452AFE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D53A-C307-4CF1-BF2B-704B2658E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5C314-AAC4-4410-B4FF-5B9BAAB39E9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F4D48-EA79-40AF-97D8-3158D9D1D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30FD24-545A-617D-6EBB-FFBBC2D0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3F349-6D98-2FFE-A7B0-E7FA9934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Luke 18:36-37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5C4AB-7343-ECC1-89A0-D5825D4B5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32766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When he heard the crowd going by, he asked what was happening.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They told him, “Jesus of Nazareth is passing by.”</a:t>
            </a:r>
          </a:p>
        </p:txBody>
      </p:sp>
    </p:spTree>
    <p:extLst>
      <p:ext uri="{BB962C8B-B14F-4D97-AF65-F5344CB8AC3E}">
        <p14:creationId xmlns:p14="http://schemas.microsoft.com/office/powerpoint/2010/main" val="3011148682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104801</TotalTime>
  <Words>30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Luke 18:36-37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</dc:title>
  <dc:creator>Caleb</dc:creator>
  <cp:keywords>Sermon</cp:keywords>
  <cp:lastModifiedBy>Don Milnor</cp:lastModifiedBy>
  <cp:revision>2562</cp:revision>
  <dcterms:created xsi:type="dcterms:W3CDTF">2021-03-10T15:35:20Z</dcterms:created>
  <dcterms:modified xsi:type="dcterms:W3CDTF">2025-08-26T16:27:12Z</dcterms:modified>
</cp:coreProperties>
</file>