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27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98" autoAdjust="0"/>
    <p:restoredTop sz="90929"/>
  </p:normalViewPr>
  <p:slideViewPr>
    <p:cSldViewPr>
      <p:cViewPr varScale="1">
        <p:scale>
          <a:sx n="97" d="100"/>
          <a:sy n="97" d="100"/>
        </p:scale>
        <p:origin x="102" y="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>
            <a:extLst>
              <a:ext uri="{FF2B5EF4-FFF2-40B4-BE49-F238E27FC236}">
                <a16:creationId xmlns:a16="http://schemas.microsoft.com/office/drawing/2014/main" id="{534000F9-3B06-4738-890C-C618F1DC2F6A}"/>
              </a:ext>
            </a:extLst>
          </p:cNvPr>
          <p:cNvGrpSpPr>
            <a:grpSpLocks/>
          </p:cNvGrpSpPr>
          <p:nvPr/>
        </p:nvGrpSpPr>
        <p:grpSpPr bwMode="auto">
          <a:xfrm>
            <a:off x="-1035050" y="1552575"/>
            <a:ext cx="10179050" cy="5305425"/>
            <a:chOff x="-652" y="978"/>
            <a:chExt cx="6412" cy="3342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3C96D2B6-BF9B-40C0-9DAE-B80A059B6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>
                <a:gd name="T0" fmla="*/ 1523 w 3699"/>
                <a:gd name="T1" fmla="*/ 2611 h 2613"/>
                <a:gd name="T2" fmla="*/ 3698 w 3699"/>
                <a:gd name="T3" fmla="*/ 2612 h 2613"/>
                <a:gd name="T4" fmla="*/ 3698 w 3699"/>
                <a:gd name="T5" fmla="*/ 2228 h 2613"/>
                <a:gd name="T6" fmla="*/ 0 w 3699"/>
                <a:gd name="T7" fmla="*/ 0 h 2613"/>
                <a:gd name="T8" fmla="*/ 160 w 3699"/>
                <a:gd name="T9" fmla="*/ 118 h 2613"/>
                <a:gd name="T10" fmla="*/ 292 w 3699"/>
                <a:gd name="T11" fmla="*/ 219 h 2613"/>
                <a:gd name="T12" fmla="*/ 441 w 3699"/>
                <a:gd name="T13" fmla="*/ 347 h 2613"/>
                <a:gd name="T14" fmla="*/ 585 w 3699"/>
                <a:gd name="T15" fmla="*/ 482 h 2613"/>
                <a:gd name="T16" fmla="*/ 796 w 3699"/>
                <a:gd name="T17" fmla="*/ 711 h 2613"/>
                <a:gd name="T18" fmla="*/ 983 w 3699"/>
                <a:gd name="T19" fmla="*/ 955 h 2613"/>
                <a:gd name="T20" fmla="*/ 1119 w 3699"/>
                <a:gd name="T21" fmla="*/ 1168 h 2613"/>
                <a:gd name="T22" fmla="*/ 1238 w 3699"/>
                <a:gd name="T23" fmla="*/ 1388 h 2613"/>
                <a:gd name="T24" fmla="*/ 1331 w 3699"/>
                <a:gd name="T25" fmla="*/ 1608 h 2613"/>
                <a:gd name="T26" fmla="*/ 1400 w 3699"/>
                <a:gd name="T27" fmla="*/ 1809 h 2613"/>
                <a:gd name="T28" fmla="*/ 1447 w 3699"/>
                <a:gd name="T29" fmla="*/ 1979 h 2613"/>
                <a:gd name="T30" fmla="*/ 1490 w 3699"/>
                <a:gd name="T31" fmla="*/ 2190 h 2613"/>
                <a:gd name="T32" fmla="*/ 1511 w 3699"/>
                <a:gd name="T33" fmla="*/ 2374 h 2613"/>
                <a:gd name="T34" fmla="*/ 1523 w 3699"/>
                <a:gd name="T35" fmla="*/ 2611 h 2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6" name="Arc 4">
              <a:extLst>
                <a:ext uri="{FF2B5EF4-FFF2-40B4-BE49-F238E27FC236}">
                  <a16:creationId xmlns:a16="http://schemas.microsoft.com/office/drawing/2014/main" id="{CBC0E71C-AB49-4BF1-A900-C81085AD58EB}"/>
                </a:ext>
              </a:extLst>
            </p:cNvPr>
            <p:cNvSpPr>
              <a:spLocks/>
            </p:cNvSpPr>
            <p:nvPr/>
          </p:nvSpPr>
          <p:spPr bwMode="auto">
            <a:xfrm>
              <a:off x="-652" y="978"/>
              <a:ext cx="4237" cy="3342"/>
            </a:xfrm>
            <a:custGeom>
              <a:avLst/>
              <a:gdLst>
                <a:gd name="T0" fmla="*/ 780 w 21600"/>
                <a:gd name="T1" fmla="*/ 0 h 21231"/>
                <a:gd name="T2" fmla="*/ 4237 w 21600"/>
                <a:gd name="T3" fmla="*/ 3342 h 21231"/>
                <a:gd name="T4" fmla="*/ 0 w 21600"/>
                <a:gd name="T5" fmla="*/ 3342 h 212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231" fill="none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</a:path>
                <a:path w="21600" h="21231" stroke="0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  <a:lnTo>
                    <a:pt x="0" y="21231"/>
                  </a:lnTo>
                  <a:lnTo>
                    <a:pt x="3976" y="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77" name="Rectangle 5">
            <a:extLst>
              <a:ext uri="{FF2B5EF4-FFF2-40B4-BE49-F238E27FC236}">
                <a16:creationId xmlns:a16="http://schemas.microsoft.com/office/drawing/2014/main" id="{7704648E-0BC9-477E-A880-8B5C3E20344D}"/>
              </a:ext>
            </a:extLst>
          </p:cNvPr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ADE4CF1C-8302-4305-A946-65720DCD582C}"/>
              </a:ext>
            </a:extLst>
          </p:cNvPr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3429000"/>
            <a:ext cx="6400800" cy="1752600"/>
          </a:xfrm>
        </p:spPr>
        <p:txBody>
          <a:bodyPr lIns="92075" tIns="46038" rIns="92075" bIns="46038" anchor="ctr"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36108CBB-2F3A-493C-A015-503C6DE9545D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7DF5D67F-86A5-4000-8931-50320D1334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72F3264A-76D4-44FB-AD46-911A7735C9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DC22FC-E714-4AC5-81DB-E7C31EBA0E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3885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A4C69-1A40-4570-863B-CF265CAEF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FFF320-DB3A-467F-86A1-3ECF4A68C1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438395AB-B0ED-4F9A-9EF9-4C2A858BE9A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87DD6C4C-6A51-4594-B54E-4465595E68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823D718D-4757-4179-A6D6-DF9158914E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0A3A9-9AFC-408B-AB97-9D483C663E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0354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8019A1B-79D8-41DE-B8F8-BC60400A83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7012BE-5B39-4CAD-ABBB-177996425D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F597FA7E-ECA6-45F9-AA20-BEA5B3EBDB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25E2D48A-EA18-45B0-A778-30D200D2BF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E1E374ED-DB33-4850-AAA9-D4E1848873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B0159-5A68-4F56-BCF0-7F38056ECA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6039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6CAB0-0450-4A3E-BF49-375D28134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73EDB7-9313-4ACE-BD54-E7B86D4835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6D1ACD4C-40E0-49A2-9A1F-6C44259FA2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28001C1C-C466-4ABC-BAC3-82D5C61DA3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4B1A138E-D1D2-4741-8842-8727C572E8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9FC05-A1F0-45BA-8DBC-34E764BB43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7296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290F6-1FAC-4371-AB40-9BE644D03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F1E9D1-9721-4A90-8C38-65C2CFDC0C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2F5B154F-0801-4C4F-9D92-A3CEFE0F60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A335BD71-230A-4641-8F3C-C21553B981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6F031641-B445-4FC9-A820-D8662C4650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46640-9EB3-4356-AC67-0C8593E655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6007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B8567-9FDB-4BBD-9AC4-B47254325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EFDE56-B870-4CC1-A1BF-D5B315462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EC0BE3-209E-474D-AC7B-C47676B8D6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B39EA50-9FEE-48D7-B5B0-B1E62CE117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02A61E2-915E-4199-B8A4-46BB5A5739E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CBC9627A-858C-4535-AF22-BCFE69D5B2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213FA-C338-4AD7-8C52-6935F31748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9397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00C07-BA27-4B97-BA42-9FD01723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B89079-0513-4DA4-98A0-0C7643F58C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189A8F-A69A-46C3-97D0-08FA740533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DB23A9-FDA5-4F8A-9D9D-790554AF2F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FE34C1-3A08-4BA6-890E-09D03A6097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5E076FCD-1BFD-4458-970F-9D3342D492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C26AC989-31AB-4B2D-8312-961A63C786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6EFB0CBA-FB6D-4FA0-AC40-B1E1A7A9D3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B1221A-19AA-4813-9966-AEC7D396C7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6082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A0602E-8838-44E5-8606-496099AA7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4CBB71C7-A04F-42FA-ABF5-8AAC3864E2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E5028E2B-49D4-4979-8880-760000274B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E8B3E12B-2267-4C22-ABE6-848067D1E8F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ED81F6-2A1B-4831-A1D5-1CFF643EB1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476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4D570EEB-51F7-40AF-A85C-4C5BAA233B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CDAEE983-050B-4459-AFAB-284F8F8544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CE40ACC7-00F6-4470-A846-2D609F6325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43BAA1-40A7-4056-902F-0ADFBACC8F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0504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A16CC-23AB-4D53-A37F-D35BA46E2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74729F-9A97-4AC8-991C-70B6F3D443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86E030-EF94-4710-B984-E2626D473D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5227088-542B-43FB-ABB7-1409C3DE05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9BECA39-C1B0-49F5-A4BA-9E8158AAD6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E0E93F50-073F-48BA-BAC5-7763D15F7C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F0930-CE07-4886-AD5B-7C6CDF79CA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0637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7D2E2-D65B-4B28-83DC-D00E7FA81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95C9AB-BA44-473A-8FC7-44DCD7CB30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67BEF8-C390-41D2-9950-9ECF6110EF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C6A6A71-CAD1-4479-9258-78B5E2437B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8588235-51B6-45F8-BA52-0746CB139D4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08ACC987-B0AA-4AF6-ADDC-4AB548F4D6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FE5BF-AB89-4547-B826-35DD264443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4619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0">
            <a:extLst>
              <a:ext uri="{FF2B5EF4-FFF2-40B4-BE49-F238E27FC236}">
                <a16:creationId xmlns:a16="http://schemas.microsoft.com/office/drawing/2014/main" id="{AC724651-7EA2-4698-8E8D-E4370BF54B8C}"/>
              </a:ext>
            </a:extLst>
          </p:cNvPr>
          <p:cNvGrpSpPr>
            <a:grpSpLocks/>
          </p:cNvGrpSpPr>
          <p:nvPr/>
        </p:nvGrpSpPr>
        <p:grpSpPr bwMode="auto">
          <a:xfrm>
            <a:off x="0" y="1588"/>
            <a:ext cx="9132888" cy="6845300"/>
            <a:chOff x="0" y="1"/>
            <a:chExt cx="5753" cy="4312"/>
          </a:xfrm>
        </p:grpSpPr>
        <p:sp>
          <p:nvSpPr>
            <p:cNvPr id="2051" name="Freeform 3">
              <a:extLst>
                <a:ext uri="{FF2B5EF4-FFF2-40B4-BE49-F238E27FC236}">
                  <a16:creationId xmlns:a16="http://schemas.microsoft.com/office/drawing/2014/main" id="{B2E3752B-BE95-4D68-927E-5410156C6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>
                <a:gd name="T0" fmla="*/ 1905 w 2359"/>
                <a:gd name="T1" fmla="*/ 3312 h 3314"/>
                <a:gd name="T2" fmla="*/ 2358 w 2359"/>
                <a:gd name="T3" fmla="*/ 3313 h 3314"/>
                <a:gd name="T4" fmla="*/ 2358 w 2359"/>
                <a:gd name="T5" fmla="*/ 1437 h 3314"/>
                <a:gd name="T6" fmla="*/ 0 w 2359"/>
                <a:gd name="T7" fmla="*/ 0 h 3314"/>
                <a:gd name="T8" fmla="*/ 201 w 2359"/>
                <a:gd name="T9" fmla="*/ 150 h 3314"/>
                <a:gd name="T10" fmla="*/ 366 w 2359"/>
                <a:gd name="T11" fmla="*/ 279 h 3314"/>
                <a:gd name="T12" fmla="*/ 552 w 2359"/>
                <a:gd name="T13" fmla="*/ 441 h 3314"/>
                <a:gd name="T14" fmla="*/ 732 w 2359"/>
                <a:gd name="T15" fmla="*/ 612 h 3314"/>
                <a:gd name="T16" fmla="*/ 996 w 2359"/>
                <a:gd name="T17" fmla="*/ 903 h 3314"/>
                <a:gd name="T18" fmla="*/ 1230 w 2359"/>
                <a:gd name="T19" fmla="*/ 1212 h 3314"/>
                <a:gd name="T20" fmla="*/ 1400 w 2359"/>
                <a:gd name="T21" fmla="*/ 1482 h 3314"/>
                <a:gd name="T22" fmla="*/ 1548 w 2359"/>
                <a:gd name="T23" fmla="*/ 1761 h 3314"/>
                <a:gd name="T24" fmla="*/ 1665 w 2359"/>
                <a:gd name="T25" fmla="*/ 2040 h 3314"/>
                <a:gd name="T26" fmla="*/ 1751 w 2359"/>
                <a:gd name="T27" fmla="*/ 2295 h 3314"/>
                <a:gd name="T28" fmla="*/ 1809 w 2359"/>
                <a:gd name="T29" fmla="*/ 2511 h 3314"/>
                <a:gd name="T30" fmla="*/ 1863 w 2359"/>
                <a:gd name="T31" fmla="*/ 2778 h 3314"/>
                <a:gd name="T32" fmla="*/ 1890 w 2359"/>
                <a:gd name="T33" fmla="*/ 3012 h 3314"/>
                <a:gd name="T34" fmla="*/ 1905 w 2359"/>
                <a:gd name="T35" fmla="*/ 3312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1033" name="Arc 4">
              <a:extLst>
                <a:ext uri="{FF2B5EF4-FFF2-40B4-BE49-F238E27FC236}">
                  <a16:creationId xmlns:a16="http://schemas.microsoft.com/office/drawing/2014/main" id="{A4899723-AE24-4F32-9636-58AF58784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"/>
              <a:ext cx="5298" cy="4312"/>
            </a:xfrm>
            <a:custGeom>
              <a:avLst/>
              <a:gdLst>
                <a:gd name="T0" fmla="*/ 0 w 21600"/>
                <a:gd name="T1" fmla="*/ 0 h 21600"/>
                <a:gd name="T2" fmla="*/ 5298 w 21600"/>
                <a:gd name="T3" fmla="*/ 4312 h 21600"/>
                <a:gd name="T4" fmla="*/ 0 w 21600"/>
                <a:gd name="T5" fmla="*/ 4312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53" name="Rectangle 5">
            <a:extLst>
              <a:ext uri="{FF2B5EF4-FFF2-40B4-BE49-F238E27FC236}">
                <a16:creationId xmlns:a16="http://schemas.microsoft.com/office/drawing/2014/main" id="{4BF7492B-CF85-45D5-9787-E6F9AFE5EC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5" name="Rectangle 7">
            <a:extLst>
              <a:ext uri="{FF2B5EF4-FFF2-40B4-BE49-F238E27FC236}">
                <a16:creationId xmlns:a16="http://schemas.microsoft.com/office/drawing/2014/main" id="{A929D03C-C4FC-430D-A696-3FE464062CF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eaLnBrk="1" hangingPunct="1"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6" name="Rectangle 8">
            <a:extLst>
              <a:ext uri="{FF2B5EF4-FFF2-40B4-BE49-F238E27FC236}">
                <a16:creationId xmlns:a16="http://schemas.microsoft.com/office/drawing/2014/main" id="{7067AFF0-796D-4BF6-AFC2-A5028EFE6D9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7" name="Rectangle 9">
            <a:extLst>
              <a:ext uri="{FF2B5EF4-FFF2-40B4-BE49-F238E27FC236}">
                <a16:creationId xmlns:a16="http://schemas.microsoft.com/office/drawing/2014/main" id="{2D21F7B9-E5D3-46D3-AC14-0A3859C0978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5299FE1B-D30A-4F8E-8160-595BA8EA9A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1" name="Rectangle 11">
            <a:extLst>
              <a:ext uri="{FF2B5EF4-FFF2-40B4-BE49-F238E27FC236}">
                <a16:creationId xmlns:a16="http://schemas.microsoft.com/office/drawing/2014/main" id="{01A24EF4-DC6B-4003-A807-58DC312CD0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l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000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D3BBAA71-F244-451D-A179-00BF71F2FCB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>
                <a:solidFill>
                  <a:schemeClr val="bg2"/>
                </a:solidFill>
                <a:effectLst/>
              </a:rPr>
              <a:t>Black Slide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FC17D73-082A-4C2C-9775-D6B8D951C9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4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 spd="slow">
    <p:dissolve/>
  </p:transition>
</p:sld>
</file>

<file path=ppt/theme/theme1.xml><?xml version="1.0" encoding="utf-8"?>
<a:theme xmlns:a="http://schemas.openxmlformats.org/drawingml/2006/main" name="Soaring">
  <a:themeElements>
    <a:clrScheme name="Soar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FFFF"/>
      </a:accent1>
      <a:accent2>
        <a:srgbClr val="3366FF"/>
      </a:accent2>
      <a:accent3>
        <a:srgbClr val="AAAAFF"/>
      </a:accent3>
      <a:accent4>
        <a:srgbClr val="DADADA"/>
      </a:accent4>
      <a:accent5>
        <a:srgbClr val="AAFFFF"/>
      </a:accent5>
      <a:accent6>
        <a:srgbClr val="2D5CE7"/>
      </a:accent6>
      <a:hlink>
        <a:srgbClr val="FF0033"/>
      </a:hlink>
      <a:folHlink>
        <a:srgbClr val="FFFF00"/>
      </a:folHlink>
    </a:clrScheme>
    <a:fontScheme name="Soaring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Soar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ar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5CB9E7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ar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ar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009999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8A8A"/>
        </a:accent6>
        <a:hlink>
          <a:srgbClr val="6600CC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ar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B95C00"/>
        </a:accent6>
        <a:hlink>
          <a:srgbClr val="CC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Designs\Soaring.pot</Template>
  <TotalTime>79</TotalTime>
  <Words>2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Times New Roman</vt:lpstr>
      <vt:lpstr>Arial</vt:lpstr>
      <vt:lpstr>Wingdings</vt:lpstr>
      <vt:lpstr>Calibri</vt:lpstr>
      <vt:lpstr>Soaring</vt:lpstr>
      <vt:lpstr>Black Slide</vt:lpstr>
    </vt:vector>
  </TitlesOfParts>
  <Company>Northland Church of Christ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black slide</dc:title>
  <dc:creator>(of file) Don A. Milnor</dc:creator>
  <cp:lastModifiedBy>Don Milnor</cp:lastModifiedBy>
  <cp:revision>19</cp:revision>
  <cp:lastPrinted>1601-01-01T00:00:00Z</cp:lastPrinted>
  <dcterms:created xsi:type="dcterms:W3CDTF">2001-07-11T22:31:45Z</dcterms:created>
  <dcterms:modified xsi:type="dcterms:W3CDTF">2020-02-13T23:58:05Z</dcterms:modified>
</cp:coreProperties>
</file>