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theme/theme6.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7.xml" ContentType="application/vnd.openxmlformats-officedocument.theme+xml"/>
  <Override PartName="/ppt/slideLayouts/slideLayout19.xml" ContentType="application/vnd.openxmlformats-officedocument.presentationml.slideLayout+xml"/>
  <Override PartName="/ppt/theme/theme8.xml" ContentType="application/vnd.openxmlformats-officedocument.theme+xml"/>
  <Override PartName="/ppt/slideLayouts/slideLayout20.xml" ContentType="application/vnd.openxmlformats-officedocument.presentationml.slideLayout+xml"/>
  <Override PartName="/ppt/theme/theme9.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73" r:id="rId2"/>
    <p:sldMasterId id="2147483675" r:id="rId3"/>
    <p:sldMasterId id="2147483677" r:id="rId4"/>
    <p:sldMasterId id="2147483679" r:id="rId5"/>
    <p:sldMasterId id="2147483681" r:id="rId6"/>
    <p:sldMasterId id="2147483683" r:id="rId7"/>
    <p:sldMasterId id="2147483685" r:id="rId8"/>
    <p:sldMasterId id="2147483687" r:id="rId9"/>
    <p:sldMasterId id="2147483689" r:id="rId10"/>
  </p:sldMasterIdLst>
  <p:notesMasterIdLst>
    <p:notesMasterId r:id="rId121"/>
  </p:notesMasterIdLst>
  <p:sldIdLst>
    <p:sldId id="327" r:id="rId11"/>
    <p:sldId id="264" r:id="rId12"/>
    <p:sldId id="265" r:id="rId13"/>
    <p:sldId id="266" r:id="rId14"/>
    <p:sldId id="267" r:id="rId15"/>
    <p:sldId id="268" r:id="rId16"/>
    <p:sldId id="269" r:id="rId17"/>
    <p:sldId id="270" r:id="rId18"/>
    <p:sldId id="271" r:id="rId19"/>
    <p:sldId id="257" r:id="rId20"/>
    <p:sldId id="328" r:id="rId21"/>
    <p:sldId id="329" r:id="rId22"/>
    <p:sldId id="330" r:id="rId23"/>
    <p:sldId id="331" r:id="rId24"/>
    <p:sldId id="332" r:id="rId25"/>
    <p:sldId id="333" r:id="rId26"/>
    <p:sldId id="334" r:id="rId27"/>
    <p:sldId id="272" r:id="rId28"/>
    <p:sldId id="273" r:id="rId29"/>
    <p:sldId id="274" r:id="rId30"/>
    <p:sldId id="335" r:id="rId31"/>
    <p:sldId id="336" r:id="rId32"/>
    <p:sldId id="337" r:id="rId33"/>
    <p:sldId id="338" r:id="rId34"/>
    <p:sldId id="339" r:id="rId35"/>
    <p:sldId id="340" r:id="rId36"/>
    <p:sldId id="341" r:id="rId37"/>
    <p:sldId id="342" r:id="rId38"/>
    <p:sldId id="256" r:id="rId39"/>
    <p:sldId id="343" r:id="rId40"/>
    <p:sldId id="258" r:id="rId41"/>
    <p:sldId id="259" r:id="rId42"/>
    <p:sldId id="260" r:id="rId43"/>
    <p:sldId id="261" r:id="rId44"/>
    <p:sldId id="262" r:id="rId45"/>
    <p:sldId id="263" r:id="rId46"/>
    <p:sldId id="344" r:id="rId47"/>
    <p:sldId id="345" r:id="rId48"/>
    <p:sldId id="346" r:id="rId49"/>
    <p:sldId id="347" r:id="rId50"/>
    <p:sldId id="348" r:id="rId51"/>
    <p:sldId id="349" r:id="rId52"/>
    <p:sldId id="397" r:id="rId53"/>
    <p:sldId id="398" r:id="rId54"/>
    <p:sldId id="399" r:id="rId55"/>
    <p:sldId id="400" r:id="rId56"/>
    <p:sldId id="401" r:id="rId57"/>
    <p:sldId id="402" r:id="rId58"/>
    <p:sldId id="403" r:id="rId59"/>
    <p:sldId id="404" r:id="rId60"/>
    <p:sldId id="405" r:id="rId61"/>
    <p:sldId id="406" r:id="rId62"/>
    <p:sldId id="407" r:id="rId63"/>
    <p:sldId id="408" r:id="rId64"/>
    <p:sldId id="409" r:id="rId65"/>
    <p:sldId id="410" r:id="rId66"/>
    <p:sldId id="411" r:id="rId67"/>
    <p:sldId id="412" r:id="rId68"/>
    <p:sldId id="413" r:id="rId69"/>
    <p:sldId id="414" r:id="rId70"/>
    <p:sldId id="415" r:id="rId71"/>
    <p:sldId id="416" r:id="rId72"/>
    <p:sldId id="417" r:id="rId73"/>
    <p:sldId id="418" r:id="rId74"/>
    <p:sldId id="419" r:id="rId75"/>
    <p:sldId id="420" r:id="rId76"/>
    <p:sldId id="421" r:id="rId77"/>
    <p:sldId id="422" r:id="rId78"/>
    <p:sldId id="423" r:id="rId79"/>
    <p:sldId id="424" r:id="rId80"/>
    <p:sldId id="1064" r:id="rId81"/>
    <p:sldId id="1050" r:id="rId82"/>
    <p:sldId id="1065" r:id="rId83"/>
    <p:sldId id="1066" r:id="rId84"/>
    <p:sldId id="1067" r:id="rId85"/>
    <p:sldId id="1061" r:id="rId86"/>
    <p:sldId id="1069" r:id="rId87"/>
    <p:sldId id="1068" r:id="rId88"/>
    <p:sldId id="1070" r:id="rId89"/>
    <p:sldId id="1071" r:id="rId90"/>
    <p:sldId id="1072" r:id="rId91"/>
    <p:sldId id="1073" r:id="rId92"/>
    <p:sldId id="1074" r:id="rId93"/>
    <p:sldId id="1062" r:id="rId94"/>
    <p:sldId id="1080" r:id="rId95"/>
    <p:sldId id="1075" r:id="rId96"/>
    <p:sldId id="1076" r:id="rId97"/>
    <p:sldId id="1077" r:id="rId98"/>
    <p:sldId id="1063" r:id="rId99"/>
    <p:sldId id="1081" r:id="rId100"/>
    <p:sldId id="1078" r:id="rId101"/>
    <p:sldId id="1079" r:id="rId102"/>
    <p:sldId id="1082" r:id="rId103"/>
    <p:sldId id="1083" r:id="rId104"/>
    <p:sldId id="1084" r:id="rId105"/>
    <p:sldId id="1085" r:id="rId106"/>
    <p:sldId id="1086" r:id="rId107"/>
    <p:sldId id="1087" r:id="rId108"/>
    <p:sldId id="1088" r:id="rId109"/>
    <p:sldId id="1089" r:id="rId110"/>
    <p:sldId id="276" r:id="rId111"/>
    <p:sldId id="277" r:id="rId112"/>
    <p:sldId id="278" r:id="rId113"/>
    <p:sldId id="279" r:id="rId114"/>
    <p:sldId id="289" r:id="rId115"/>
    <p:sldId id="285" r:id="rId116"/>
    <p:sldId id="286" r:id="rId117"/>
    <p:sldId id="287" r:id="rId118"/>
    <p:sldId id="1090" r:id="rId119"/>
    <p:sldId id="1091" r:id="rId120"/>
  </p:sldIdLst>
  <p:sldSz cx="9144000" cy="6858000" type="screen4x3"/>
  <p:notesSz cx="6858000" cy="9144000"/>
  <p:defaultTextStyle>
    <a:defPPr>
      <a:defRPr lang="en-US"/>
    </a:defPPr>
    <a:lvl1pPr algn="l" rtl="0" eaLnBrk="0" fontAlgn="base" hangingPunct="0">
      <a:spcBef>
        <a:spcPct val="0"/>
      </a:spcBef>
      <a:spcAft>
        <a:spcPct val="0"/>
      </a:spcAft>
      <a:defRPr sz="4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4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4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4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4400" kern="1200">
        <a:solidFill>
          <a:schemeClr val="tx1"/>
        </a:solidFill>
        <a:latin typeface="Times New Roman" panose="02020603050405020304" pitchFamily="18" charset="0"/>
        <a:ea typeface="+mn-ea"/>
        <a:cs typeface="+mn-cs"/>
      </a:defRPr>
    </a:lvl5pPr>
    <a:lvl6pPr marL="2286000" algn="l" defTabSz="914400" rtl="0" eaLnBrk="1" latinLnBrk="0" hangingPunct="1">
      <a:defRPr sz="4400" kern="1200">
        <a:solidFill>
          <a:schemeClr val="tx1"/>
        </a:solidFill>
        <a:latin typeface="Times New Roman" panose="02020603050405020304" pitchFamily="18" charset="0"/>
        <a:ea typeface="+mn-ea"/>
        <a:cs typeface="+mn-cs"/>
      </a:defRPr>
    </a:lvl6pPr>
    <a:lvl7pPr marL="2743200" algn="l" defTabSz="914400" rtl="0" eaLnBrk="1" latinLnBrk="0" hangingPunct="1">
      <a:defRPr sz="4400" kern="1200">
        <a:solidFill>
          <a:schemeClr val="tx1"/>
        </a:solidFill>
        <a:latin typeface="Times New Roman" panose="02020603050405020304" pitchFamily="18" charset="0"/>
        <a:ea typeface="+mn-ea"/>
        <a:cs typeface="+mn-cs"/>
      </a:defRPr>
    </a:lvl7pPr>
    <a:lvl8pPr marL="3200400" algn="l" defTabSz="914400" rtl="0" eaLnBrk="1" latinLnBrk="0" hangingPunct="1">
      <a:defRPr sz="4400" kern="1200">
        <a:solidFill>
          <a:schemeClr val="tx1"/>
        </a:solidFill>
        <a:latin typeface="Times New Roman" panose="02020603050405020304" pitchFamily="18" charset="0"/>
        <a:ea typeface="+mn-ea"/>
        <a:cs typeface="+mn-cs"/>
      </a:defRPr>
    </a:lvl8pPr>
    <a:lvl9pPr marL="3657600" algn="l" defTabSz="914400" rtl="0" eaLnBrk="1" latinLnBrk="0" hangingPunct="1">
      <a:defRPr sz="4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98" autoAdjust="0"/>
    <p:restoredTop sz="90929"/>
  </p:normalViewPr>
  <p:slideViewPr>
    <p:cSldViewPr>
      <p:cViewPr varScale="1">
        <p:scale>
          <a:sx n="109" d="100"/>
          <a:sy n="109" d="100"/>
        </p:scale>
        <p:origin x="125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117" Type="http://schemas.openxmlformats.org/officeDocument/2006/relationships/slide" Target="slides/slide107.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slide" Target="slides/slide74.xml"/><Relationship Id="rId89" Type="http://schemas.openxmlformats.org/officeDocument/2006/relationships/slide" Target="slides/slide79.xml"/><Relationship Id="rId112" Type="http://schemas.openxmlformats.org/officeDocument/2006/relationships/slide" Target="slides/slide102.xml"/><Relationship Id="rId16" Type="http://schemas.openxmlformats.org/officeDocument/2006/relationships/slide" Target="slides/slide6.xml"/><Relationship Id="rId107" Type="http://schemas.openxmlformats.org/officeDocument/2006/relationships/slide" Target="slides/slide97.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slide" Target="slides/slide69.xml"/><Relationship Id="rId102" Type="http://schemas.openxmlformats.org/officeDocument/2006/relationships/slide" Target="slides/slide92.xml"/><Relationship Id="rId123"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1.xml"/><Relationship Id="rId82" Type="http://schemas.openxmlformats.org/officeDocument/2006/relationships/slide" Target="slides/slide72.xml"/><Relationship Id="rId90" Type="http://schemas.openxmlformats.org/officeDocument/2006/relationships/slide" Target="slides/slide80.xml"/><Relationship Id="rId95" Type="http://schemas.openxmlformats.org/officeDocument/2006/relationships/slide" Target="slides/slide85.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slide" Target="slides/slide67.xml"/><Relationship Id="rId100" Type="http://schemas.openxmlformats.org/officeDocument/2006/relationships/slide" Target="slides/slide90.xml"/><Relationship Id="rId105" Type="http://schemas.openxmlformats.org/officeDocument/2006/relationships/slide" Target="slides/slide95.xml"/><Relationship Id="rId113" Type="http://schemas.openxmlformats.org/officeDocument/2006/relationships/slide" Target="slides/slide103.xml"/><Relationship Id="rId118" Type="http://schemas.openxmlformats.org/officeDocument/2006/relationships/slide" Target="slides/slide108.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slide" Target="slides/slide70.xml"/><Relationship Id="rId85" Type="http://schemas.openxmlformats.org/officeDocument/2006/relationships/slide" Target="slides/slide75.xml"/><Relationship Id="rId93" Type="http://schemas.openxmlformats.org/officeDocument/2006/relationships/slide" Target="slides/slide83.xml"/><Relationship Id="rId98" Type="http://schemas.openxmlformats.org/officeDocument/2006/relationships/slide" Target="slides/slide88.xml"/><Relationship Id="rId12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103" Type="http://schemas.openxmlformats.org/officeDocument/2006/relationships/slide" Target="slides/slide93.xml"/><Relationship Id="rId108" Type="http://schemas.openxmlformats.org/officeDocument/2006/relationships/slide" Target="slides/slide98.xml"/><Relationship Id="rId116" Type="http://schemas.openxmlformats.org/officeDocument/2006/relationships/slide" Target="slides/slide106.xml"/><Relationship Id="rId124" Type="http://schemas.openxmlformats.org/officeDocument/2006/relationships/theme" Target="theme/theme1.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slide" Target="slides/slide73.xml"/><Relationship Id="rId88" Type="http://schemas.openxmlformats.org/officeDocument/2006/relationships/slide" Target="slides/slide78.xml"/><Relationship Id="rId91" Type="http://schemas.openxmlformats.org/officeDocument/2006/relationships/slide" Target="slides/slide81.xml"/><Relationship Id="rId96" Type="http://schemas.openxmlformats.org/officeDocument/2006/relationships/slide" Target="slides/slide86.xml"/><Relationship Id="rId111" Type="http://schemas.openxmlformats.org/officeDocument/2006/relationships/slide" Target="slides/slide10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6" Type="http://schemas.openxmlformats.org/officeDocument/2006/relationships/slide" Target="slides/slide96.xml"/><Relationship Id="rId114" Type="http://schemas.openxmlformats.org/officeDocument/2006/relationships/slide" Target="slides/slide104.xml"/><Relationship Id="rId119" Type="http://schemas.openxmlformats.org/officeDocument/2006/relationships/slide" Target="slides/slide109.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slide" Target="slides/slide84.xml"/><Relationship Id="rId99" Type="http://schemas.openxmlformats.org/officeDocument/2006/relationships/slide" Target="slides/slide89.xml"/><Relationship Id="rId101" Type="http://schemas.openxmlformats.org/officeDocument/2006/relationships/slide" Target="slides/slide91.xml"/><Relationship Id="rId12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slide" Target="slides/slide9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slide" Target="slides/slide87.xml"/><Relationship Id="rId104" Type="http://schemas.openxmlformats.org/officeDocument/2006/relationships/slide" Target="slides/slide94.xml"/><Relationship Id="rId120" Type="http://schemas.openxmlformats.org/officeDocument/2006/relationships/slide" Target="slides/slide110.xml"/><Relationship Id="rId125"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slide" Target="slides/slide82.xml"/><Relationship Id="rId2" Type="http://schemas.openxmlformats.org/officeDocument/2006/relationships/slideMaster" Target="slideMasters/slideMaster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110" Type="http://schemas.openxmlformats.org/officeDocument/2006/relationships/slide" Target="slides/slide100.xml"/><Relationship Id="rId115" Type="http://schemas.openxmlformats.org/officeDocument/2006/relationships/slide" Target="slides/slide10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9F4C74-09A3-4FAE-9827-8863FAE47832}" type="datetimeFigureOut">
              <a:rPr lang="en-US" smtClean="0"/>
              <a:t>12/12/2025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59231-C024-4257-9224-201C7A17205D}" type="slidenum">
              <a:rPr lang="en-US" smtClean="0"/>
              <a:t>‹#›</a:t>
            </a:fld>
            <a:endParaRPr lang="en-US"/>
          </a:p>
        </p:txBody>
      </p:sp>
    </p:spTree>
    <p:extLst>
      <p:ext uri="{BB962C8B-B14F-4D97-AF65-F5344CB8AC3E}">
        <p14:creationId xmlns:p14="http://schemas.microsoft.com/office/powerpoint/2010/main" val="2921104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E4AB1-2098-4052-F702-09058A9CEA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73ACCF-05C9-06F4-84C0-9D0DD3DDB3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7664E1-0735-1ACC-4D78-81C9F95E60E8}"/>
              </a:ext>
            </a:extLst>
          </p:cNvPr>
          <p:cNvSpPr>
            <a:spLocks noGrp="1"/>
          </p:cNvSpPr>
          <p:nvPr>
            <p:ph type="body" idx="1"/>
          </p:nvPr>
        </p:nvSpPr>
        <p:spPr/>
        <p:txBody>
          <a:bodyPr>
            <a:normAutofit/>
          </a:bodyPr>
          <a:lstStyle/>
          <a:p>
            <a:endParaRPr lang="en-US" dirty="0"/>
          </a:p>
        </p:txBody>
      </p:sp>
      <p:sp>
        <p:nvSpPr>
          <p:cNvPr id="4" name="Slide Number Placeholder 3">
            <a:extLst>
              <a:ext uri="{FF2B5EF4-FFF2-40B4-BE49-F238E27FC236}">
                <a16:creationId xmlns:a16="http://schemas.microsoft.com/office/drawing/2014/main" id="{68992A1A-E37A-8DBE-4E2F-5E41F390197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DF4D48-EA79-40AF-97D8-3158D9D1D7C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7132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0">
            <a:extLst>
              <a:ext uri="{FF2B5EF4-FFF2-40B4-BE49-F238E27FC236}">
                <a16:creationId xmlns:a16="http://schemas.microsoft.com/office/drawing/2014/main" id="{534000F9-3B06-4738-890C-C618F1DC2F6A}"/>
              </a:ext>
            </a:extLst>
          </p:cNvPr>
          <p:cNvGrpSpPr>
            <a:grpSpLocks/>
          </p:cNvGrpSpPr>
          <p:nvPr/>
        </p:nvGrpSpPr>
        <p:grpSpPr bwMode="auto">
          <a:xfrm>
            <a:off x="-1035050" y="1552575"/>
            <a:ext cx="10179050" cy="5305425"/>
            <a:chOff x="-652" y="978"/>
            <a:chExt cx="6412" cy="3342"/>
          </a:xfrm>
        </p:grpSpPr>
        <p:sp>
          <p:nvSpPr>
            <p:cNvPr id="5" name="Freeform 3">
              <a:extLst>
                <a:ext uri="{FF2B5EF4-FFF2-40B4-BE49-F238E27FC236}">
                  <a16:creationId xmlns:a16="http://schemas.microsoft.com/office/drawing/2014/main" id="{3C96D2B6-BF9B-40C0-9DAE-B80A059B60E7}"/>
                </a:ext>
              </a:extLst>
            </p:cNvPr>
            <p:cNvSpPr>
              <a:spLocks/>
            </p:cNvSpPr>
            <p:nvPr/>
          </p:nvSpPr>
          <p:spPr bwMode="auto">
            <a:xfrm>
              <a:off x="2061" y="1707"/>
              <a:ext cx="3699" cy="2613"/>
            </a:xfrm>
            <a:custGeom>
              <a:avLst/>
              <a:gdLst>
                <a:gd name="T0" fmla="*/ 1523 w 3699"/>
                <a:gd name="T1" fmla="*/ 2611 h 2613"/>
                <a:gd name="T2" fmla="*/ 3698 w 3699"/>
                <a:gd name="T3" fmla="*/ 2612 h 2613"/>
                <a:gd name="T4" fmla="*/ 3698 w 3699"/>
                <a:gd name="T5" fmla="*/ 2228 h 2613"/>
                <a:gd name="T6" fmla="*/ 0 w 3699"/>
                <a:gd name="T7" fmla="*/ 0 h 2613"/>
                <a:gd name="T8" fmla="*/ 160 w 3699"/>
                <a:gd name="T9" fmla="*/ 118 h 2613"/>
                <a:gd name="T10" fmla="*/ 292 w 3699"/>
                <a:gd name="T11" fmla="*/ 219 h 2613"/>
                <a:gd name="T12" fmla="*/ 441 w 3699"/>
                <a:gd name="T13" fmla="*/ 347 h 2613"/>
                <a:gd name="T14" fmla="*/ 585 w 3699"/>
                <a:gd name="T15" fmla="*/ 482 h 2613"/>
                <a:gd name="T16" fmla="*/ 796 w 3699"/>
                <a:gd name="T17" fmla="*/ 711 h 2613"/>
                <a:gd name="T18" fmla="*/ 983 w 3699"/>
                <a:gd name="T19" fmla="*/ 955 h 2613"/>
                <a:gd name="T20" fmla="*/ 1119 w 3699"/>
                <a:gd name="T21" fmla="*/ 1168 h 2613"/>
                <a:gd name="T22" fmla="*/ 1238 w 3699"/>
                <a:gd name="T23" fmla="*/ 1388 h 2613"/>
                <a:gd name="T24" fmla="*/ 1331 w 3699"/>
                <a:gd name="T25" fmla="*/ 1608 h 2613"/>
                <a:gd name="T26" fmla="*/ 1400 w 3699"/>
                <a:gd name="T27" fmla="*/ 1809 h 2613"/>
                <a:gd name="T28" fmla="*/ 1447 w 3699"/>
                <a:gd name="T29" fmla="*/ 1979 h 2613"/>
                <a:gd name="T30" fmla="*/ 1490 w 3699"/>
                <a:gd name="T31" fmla="*/ 2190 h 2613"/>
                <a:gd name="T32" fmla="*/ 1511 w 3699"/>
                <a:gd name="T33" fmla="*/ 2374 h 2613"/>
                <a:gd name="T34" fmla="*/ 1523 w 3699"/>
                <a:gd name="T35" fmla="*/ 2611 h 2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99" h="2613">
                  <a:moveTo>
                    <a:pt x="1523" y="2611"/>
                  </a:moveTo>
                  <a:lnTo>
                    <a:pt x="3698" y="2612"/>
                  </a:lnTo>
                  <a:lnTo>
                    <a:pt x="3698" y="2228"/>
                  </a:lnTo>
                  <a:lnTo>
                    <a:pt x="0" y="0"/>
                  </a:lnTo>
                  <a:lnTo>
                    <a:pt x="160" y="118"/>
                  </a:lnTo>
                  <a:lnTo>
                    <a:pt x="292" y="219"/>
                  </a:lnTo>
                  <a:lnTo>
                    <a:pt x="441" y="347"/>
                  </a:lnTo>
                  <a:lnTo>
                    <a:pt x="585" y="482"/>
                  </a:lnTo>
                  <a:lnTo>
                    <a:pt x="796" y="711"/>
                  </a:lnTo>
                  <a:lnTo>
                    <a:pt x="983" y="955"/>
                  </a:lnTo>
                  <a:lnTo>
                    <a:pt x="1119" y="1168"/>
                  </a:lnTo>
                  <a:lnTo>
                    <a:pt x="1238" y="1388"/>
                  </a:lnTo>
                  <a:lnTo>
                    <a:pt x="1331" y="1608"/>
                  </a:lnTo>
                  <a:lnTo>
                    <a:pt x="1400" y="1809"/>
                  </a:lnTo>
                  <a:lnTo>
                    <a:pt x="1447" y="1979"/>
                  </a:lnTo>
                  <a:lnTo>
                    <a:pt x="1490" y="2190"/>
                  </a:lnTo>
                  <a:lnTo>
                    <a:pt x="1511" y="2374"/>
                  </a:lnTo>
                  <a:lnTo>
                    <a:pt x="1523" y="2611"/>
                  </a:lnTo>
                </a:path>
              </a:pathLst>
            </a:custGeom>
            <a:gradFill rotWithShape="0">
              <a:gsLst>
                <a:gs pos="0">
                  <a:schemeClr val="accent2">
                    <a:gamma/>
                    <a:shade val="46275"/>
                    <a:invGamma/>
                  </a:schemeClr>
                </a:gs>
                <a:gs pos="100000">
                  <a:schemeClr val="accent2"/>
                </a:gs>
              </a:gsLst>
              <a:lin ang="0" scaled="1"/>
            </a:gra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defRPr/>
              </a:pPr>
              <a:endParaRPr lang="en-US"/>
            </a:p>
          </p:txBody>
        </p:sp>
        <p:sp>
          <p:nvSpPr>
            <p:cNvPr id="6" name="Arc 4">
              <a:extLst>
                <a:ext uri="{FF2B5EF4-FFF2-40B4-BE49-F238E27FC236}">
                  <a16:creationId xmlns:a16="http://schemas.microsoft.com/office/drawing/2014/main" id="{CBC0E71C-AB49-4BF1-A900-C81085AD58EB}"/>
                </a:ext>
              </a:extLst>
            </p:cNvPr>
            <p:cNvSpPr>
              <a:spLocks/>
            </p:cNvSpPr>
            <p:nvPr/>
          </p:nvSpPr>
          <p:spPr bwMode="auto">
            <a:xfrm>
              <a:off x="-652" y="978"/>
              <a:ext cx="4237" cy="3342"/>
            </a:xfrm>
            <a:custGeom>
              <a:avLst/>
              <a:gdLst>
                <a:gd name="T0" fmla="*/ 780 w 21600"/>
                <a:gd name="T1" fmla="*/ 0 h 21231"/>
                <a:gd name="T2" fmla="*/ 4237 w 21600"/>
                <a:gd name="T3" fmla="*/ 3342 h 21231"/>
                <a:gd name="T4" fmla="*/ 0 w 21600"/>
                <a:gd name="T5" fmla="*/ 3342 h 21231"/>
                <a:gd name="T6" fmla="*/ 0 60000 65536"/>
                <a:gd name="T7" fmla="*/ 0 60000 65536"/>
                <a:gd name="T8" fmla="*/ 0 60000 65536"/>
              </a:gdLst>
              <a:ahLst/>
              <a:cxnLst>
                <a:cxn ang="T6">
                  <a:pos x="T0" y="T1"/>
                </a:cxn>
                <a:cxn ang="T7">
                  <a:pos x="T2" y="T3"/>
                </a:cxn>
                <a:cxn ang="T8">
                  <a:pos x="T4" y="T5"/>
                </a:cxn>
              </a:cxnLst>
              <a:rect l="0" t="0" r="r" b="b"/>
              <a:pathLst>
                <a:path w="21600" h="21231" fill="none" extrusionOk="0">
                  <a:moveTo>
                    <a:pt x="3976" y="0"/>
                  </a:moveTo>
                  <a:cubicBezTo>
                    <a:pt x="14194" y="1914"/>
                    <a:pt x="21600" y="10835"/>
                    <a:pt x="21600" y="21231"/>
                  </a:cubicBezTo>
                </a:path>
                <a:path w="21600" h="21231" stroke="0" extrusionOk="0">
                  <a:moveTo>
                    <a:pt x="3976" y="0"/>
                  </a:moveTo>
                  <a:cubicBezTo>
                    <a:pt x="14194" y="1914"/>
                    <a:pt x="21600" y="10835"/>
                    <a:pt x="21600" y="21231"/>
                  </a:cubicBezTo>
                  <a:lnTo>
                    <a:pt x="0" y="21231"/>
                  </a:lnTo>
                  <a:lnTo>
                    <a:pt x="3976" y="0"/>
                  </a:lnTo>
                  <a:close/>
                </a:path>
              </a:pathLst>
            </a:custGeom>
            <a:noFill/>
            <a:ln w="12700" cap="rnd">
              <a:solidFill>
                <a:schemeClr val="accent2"/>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077" name="Rectangle 5">
            <a:extLst>
              <a:ext uri="{FF2B5EF4-FFF2-40B4-BE49-F238E27FC236}">
                <a16:creationId xmlns:a16="http://schemas.microsoft.com/office/drawing/2014/main" id="{7704648E-0BC9-477E-A880-8B5C3E20344D}"/>
              </a:ext>
            </a:extLst>
          </p:cNvPr>
          <p:cNvSpPr>
            <a:spLocks noGrp="1" noChangeArrowheads="1"/>
          </p:cNvSpPr>
          <p:nvPr>
            <p:ph type="ctrTitle" sz="quarter"/>
          </p:nvPr>
        </p:nvSpPr>
        <p:spPr>
          <a:xfrm>
            <a:off x="1293813" y="762000"/>
            <a:ext cx="7772400" cy="1143000"/>
          </a:xfrm>
        </p:spPr>
        <p:txBody>
          <a:bodyPr anchor="b"/>
          <a:lstStyle>
            <a:lvl1pPr>
              <a:defRPr/>
            </a:lvl1pPr>
          </a:lstStyle>
          <a:p>
            <a:pPr lvl="0"/>
            <a:r>
              <a:rPr lang="en-US" altLang="en-US" noProof="0"/>
              <a:t>Click to edit Master title style</a:t>
            </a:r>
          </a:p>
        </p:txBody>
      </p:sp>
      <p:sp>
        <p:nvSpPr>
          <p:cNvPr id="3078" name="Rectangle 6">
            <a:extLst>
              <a:ext uri="{FF2B5EF4-FFF2-40B4-BE49-F238E27FC236}">
                <a16:creationId xmlns:a16="http://schemas.microsoft.com/office/drawing/2014/main" id="{ADE4CF1C-8302-4305-A946-65720DCD582C}"/>
              </a:ext>
            </a:extLst>
          </p:cNvPr>
          <p:cNvSpPr>
            <a:spLocks noGrp="1" noChangeArrowheads="1"/>
          </p:cNvSpPr>
          <p:nvPr>
            <p:ph type="subTitle" sz="quarter" idx="1"/>
          </p:nvPr>
        </p:nvSpPr>
        <p:spPr>
          <a:xfrm>
            <a:off x="685800" y="3429000"/>
            <a:ext cx="6400800" cy="1752600"/>
          </a:xfrm>
        </p:spPr>
        <p:txBody>
          <a:bodyPr lIns="92075" tIns="46038" rIns="92075" bIns="46038" anchor="ctr"/>
          <a:lstStyle>
            <a:lvl1pPr marL="0" indent="0" algn="ctr">
              <a:buFont typeface="Wingdings" panose="05000000000000000000" pitchFamily="2" charset="2"/>
              <a:buNone/>
              <a:defRPr/>
            </a:lvl1pPr>
          </a:lstStyle>
          <a:p>
            <a:pPr lvl="0"/>
            <a:r>
              <a:rPr lang="en-US" altLang="en-US" noProof="0"/>
              <a:t>Click to edit Master subtitle style</a:t>
            </a:r>
          </a:p>
        </p:txBody>
      </p:sp>
      <p:sp>
        <p:nvSpPr>
          <p:cNvPr id="7" name="Rectangle 7">
            <a:extLst>
              <a:ext uri="{FF2B5EF4-FFF2-40B4-BE49-F238E27FC236}">
                <a16:creationId xmlns:a16="http://schemas.microsoft.com/office/drawing/2014/main" id="{36108CBB-2F3A-493C-A015-503C6DE9545D}"/>
              </a:ext>
            </a:extLst>
          </p:cNvPr>
          <p:cNvSpPr>
            <a:spLocks noGrp="1" noChangeArrowheads="1"/>
          </p:cNvSpPr>
          <p:nvPr>
            <p:ph type="dt" sz="quarter" idx="10"/>
          </p:nvPr>
        </p:nvSpPr>
        <p:spPr/>
        <p:txBody>
          <a:bodyPr/>
          <a:lstStyle>
            <a:lvl1pPr>
              <a:defRPr/>
            </a:lvl1pPr>
          </a:lstStyle>
          <a:p>
            <a:pPr>
              <a:defRPr/>
            </a:pPr>
            <a:endParaRPr lang="en-US" altLang="en-US"/>
          </a:p>
        </p:txBody>
      </p:sp>
      <p:sp>
        <p:nvSpPr>
          <p:cNvPr id="8" name="Rectangle 8">
            <a:extLst>
              <a:ext uri="{FF2B5EF4-FFF2-40B4-BE49-F238E27FC236}">
                <a16:creationId xmlns:a16="http://schemas.microsoft.com/office/drawing/2014/main" id="{7DF5D67F-86A5-4000-8931-50320D13343F}"/>
              </a:ext>
            </a:extLst>
          </p:cNvPr>
          <p:cNvSpPr>
            <a:spLocks noGrp="1" noChangeArrowheads="1"/>
          </p:cNvSpPr>
          <p:nvPr>
            <p:ph type="ftr" sz="quarter" idx="11"/>
          </p:nvPr>
        </p:nvSpPr>
        <p:spPr/>
        <p:txBody>
          <a:bodyPr/>
          <a:lstStyle>
            <a:lvl1pPr>
              <a:defRPr/>
            </a:lvl1pPr>
          </a:lstStyle>
          <a:p>
            <a:pPr>
              <a:defRPr/>
            </a:pPr>
            <a:endParaRPr lang="en-US" altLang="en-US"/>
          </a:p>
        </p:txBody>
      </p:sp>
      <p:sp>
        <p:nvSpPr>
          <p:cNvPr id="9" name="Rectangle 9">
            <a:extLst>
              <a:ext uri="{FF2B5EF4-FFF2-40B4-BE49-F238E27FC236}">
                <a16:creationId xmlns:a16="http://schemas.microsoft.com/office/drawing/2014/main" id="{72F3264A-76D4-44FB-AD46-911A7735C967}"/>
              </a:ext>
            </a:extLst>
          </p:cNvPr>
          <p:cNvSpPr>
            <a:spLocks noGrp="1" noChangeArrowheads="1"/>
          </p:cNvSpPr>
          <p:nvPr>
            <p:ph type="sldNum" sz="quarter" idx="12"/>
          </p:nvPr>
        </p:nvSpPr>
        <p:spPr/>
        <p:txBody>
          <a:bodyPr/>
          <a:lstStyle>
            <a:lvl1pPr>
              <a:defRPr smtClean="0"/>
            </a:lvl1pPr>
          </a:lstStyle>
          <a:p>
            <a:pPr>
              <a:defRPr/>
            </a:pPr>
            <a:fld id="{BADC22FC-E714-4AC5-81DB-E7C31EBA0EEC}" type="slidenum">
              <a:rPr lang="en-US" altLang="en-US"/>
              <a:pPr>
                <a:defRPr/>
              </a:pPr>
              <a:t>‹#›</a:t>
            </a:fld>
            <a:endParaRPr lang="en-US" altLang="en-US"/>
          </a:p>
        </p:txBody>
      </p:sp>
    </p:spTree>
    <p:extLst>
      <p:ext uri="{BB962C8B-B14F-4D97-AF65-F5344CB8AC3E}">
        <p14:creationId xmlns:p14="http://schemas.microsoft.com/office/powerpoint/2010/main" val="32038856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A4C69-1A40-4570-863B-CF265CAEFB5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CFFF320-DB3A-467F-86A1-3ECF4A68C1C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a:extLst>
              <a:ext uri="{FF2B5EF4-FFF2-40B4-BE49-F238E27FC236}">
                <a16:creationId xmlns:a16="http://schemas.microsoft.com/office/drawing/2014/main" id="{438395AB-B0ED-4F9A-9EF9-4C2A858BE9A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8">
            <a:extLst>
              <a:ext uri="{FF2B5EF4-FFF2-40B4-BE49-F238E27FC236}">
                <a16:creationId xmlns:a16="http://schemas.microsoft.com/office/drawing/2014/main" id="{87DD6C4C-6A51-4594-B54E-4465595E68F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9">
            <a:extLst>
              <a:ext uri="{FF2B5EF4-FFF2-40B4-BE49-F238E27FC236}">
                <a16:creationId xmlns:a16="http://schemas.microsoft.com/office/drawing/2014/main" id="{823D718D-4757-4179-A6D6-DF9158914E01}"/>
              </a:ext>
            </a:extLst>
          </p:cNvPr>
          <p:cNvSpPr>
            <a:spLocks noGrp="1" noChangeArrowheads="1"/>
          </p:cNvSpPr>
          <p:nvPr>
            <p:ph type="sldNum" sz="quarter" idx="12"/>
          </p:nvPr>
        </p:nvSpPr>
        <p:spPr>
          <a:ln/>
        </p:spPr>
        <p:txBody>
          <a:bodyPr/>
          <a:lstStyle>
            <a:lvl1pPr>
              <a:defRPr/>
            </a:lvl1pPr>
          </a:lstStyle>
          <a:p>
            <a:pPr>
              <a:defRPr/>
            </a:pPr>
            <a:fld id="{4B10A3A9-9AFC-408B-AB97-9D483C663E72}" type="slidenum">
              <a:rPr lang="en-US" altLang="en-US"/>
              <a:pPr>
                <a:defRPr/>
              </a:pPr>
              <a:t>‹#›</a:t>
            </a:fld>
            <a:endParaRPr lang="en-US" altLang="en-US"/>
          </a:p>
        </p:txBody>
      </p:sp>
    </p:spTree>
    <p:extLst>
      <p:ext uri="{BB962C8B-B14F-4D97-AF65-F5344CB8AC3E}">
        <p14:creationId xmlns:p14="http://schemas.microsoft.com/office/powerpoint/2010/main" val="3210354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019A1B-79D8-41DE-B8F8-BC60400A831C}"/>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7012BE-5B39-4CAD-ABBB-177996425DC6}"/>
              </a:ext>
            </a:extLst>
          </p:cNvPr>
          <p:cNvSpPr>
            <a:spLocks noGrp="1"/>
          </p:cNvSpPr>
          <p:nvPr>
            <p:ph type="body" orient="vert" idx="1"/>
          </p:nvPr>
        </p:nvSpPr>
        <p:spPr>
          <a:xfrm>
            <a:off x="685800" y="609600"/>
            <a:ext cx="5676900"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a:extLst>
              <a:ext uri="{FF2B5EF4-FFF2-40B4-BE49-F238E27FC236}">
                <a16:creationId xmlns:a16="http://schemas.microsoft.com/office/drawing/2014/main" id="{F597FA7E-ECA6-45F9-AA20-BEA5B3EBDBF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8">
            <a:extLst>
              <a:ext uri="{FF2B5EF4-FFF2-40B4-BE49-F238E27FC236}">
                <a16:creationId xmlns:a16="http://schemas.microsoft.com/office/drawing/2014/main" id="{25E2D48A-EA18-45B0-A778-30D200D2BFF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9">
            <a:extLst>
              <a:ext uri="{FF2B5EF4-FFF2-40B4-BE49-F238E27FC236}">
                <a16:creationId xmlns:a16="http://schemas.microsoft.com/office/drawing/2014/main" id="{E1E374ED-DB33-4850-AAA9-D4E184887359}"/>
              </a:ext>
            </a:extLst>
          </p:cNvPr>
          <p:cNvSpPr>
            <a:spLocks noGrp="1" noChangeArrowheads="1"/>
          </p:cNvSpPr>
          <p:nvPr>
            <p:ph type="sldNum" sz="quarter" idx="12"/>
          </p:nvPr>
        </p:nvSpPr>
        <p:spPr>
          <a:ln/>
        </p:spPr>
        <p:txBody>
          <a:bodyPr/>
          <a:lstStyle>
            <a:lvl1pPr>
              <a:defRPr/>
            </a:lvl1pPr>
          </a:lstStyle>
          <a:p>
            <a:pPr>
              <a:defRPr/>
            </a:pPr>
            <a:fld id="{2D8B0159-5A68-4F56-BCF0-7F38056ECA68}" type="slidenum">
              <a:rPr lang="en-US" altLang="en-US"/>
              <a:pPr>
                <a:defRPr/>
              </a:pPr>
              <a:t>‹#›</a:t>
            </a:fld>
            <a:endParaRPr lang="en-US" altLang="en-US"/>
          </a:p>
        </p:txBody>
      </p:sp>
    </p:spTree>
    <p:extLst>
      <p:ext uri="{BB962C8B-B14F-4D97-AF65-F5344CB8AC3E}">
        <p14:creationId xmlns:p14="http://schemas.microsoft.com/office/powerpoint/2010/main" val="38760396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26BE9F4-CBCC-C37C-AE2B-9B9CFF865849}"/>
              </a:ext>
            </a:extLst>
          </p:cNvPr>
          <p:cNvSpPr>
            <a:spLocks noGrp="1" noChangeArrowheads="1"/>
          </p:cNvSpPr>
          <p:nvPr>
            <p:ph type="dt" sz="half" idx="10"/>
          </p:nvPr>
        </p:nvSpPr>
        <p:spPr>
          <a:ln/>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3" name="Rectangle 5">
            <a:extLst>
              <a:ext uri="{FF2B5EF4-FFF2-40B4-BE49-F238E27FC236}">
                <a16:creationId xmlns:a16="http://schemas.microsoft.com/office/drawing/2014/main" id="{5C36435B-E65D-5685-BFE9-173B67A6C267}"/>
              </a:ext>
            </a:extLst>
          </p:cNvPr>
          <p:cNvSpPr>
            <a:spLocks noGrp="1" noChangeArrowheads="1"/>
          </p:cNvSpPr>
          <p:nvPr>
            <p:ph type="ftr" sz="quarter" idx="11"/>
          </p:nvPr>
        </p:nvSpPr>
        <p:spPr>
          <a:ln/>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4" name="Rectangle 6">
            <a:extLst>
              <a:ext uri="{FF2B5EF4-FFF2-40B4-BE49-F238E27FC236}">
                <a16:creationId xmlns:a16="http://schemas.microsoft.com/office/drawing/2014/main" id="{A79E741C-37D0-3442-EF9F-5C3BE319F7AE}"/>
              </a:ext>
            </a:extLst>
          </p:cNvPr>
          <p:cNvSpPr>
            <a:spLocks noGrp="1" noChangeArrowheads="1"/>
          </p:cNvSpPr>
          <p:nvPr>
            <p:ph type="sldNum" sz="quarter" idx="12"/>
          </p:nvPr>
        </p:nvSpPr>
        <p:spPr>
          <a:ln/>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44655B52-67FE-472A-8743-CDB7F354060D}" type="slidenum">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3697710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A946E47-5E8D-DA5D-6AB0-0E110507A57D}"/>
              </a:ext>
            </a:extLst>
          </p:cNvPr>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charset="0"/>
              <a:ea typeface="+mn-ea"/>
              <a:cs typeface="+mn-cs"/>
            </a:endParaRPr>
          </a:p>
        </p:txBody>
      </p:sp>
      <p:sp>
        <p:nvSpPr>
          <p:cNvPr id="3" name="Rectangle 5">
            <a:extLst>
              <a:ext uri="{FF2B5EF4-FFF2-40B4-BE49-F238E27FC236}">
                <a16:creationId xmlns:a16="http://schemas.microsoft.com/office/drawing/2014/main" id="{C3552F05-A8F0-E0E2-B2DF-81BD9D2CFD91}"/>
              </a:ext>
            </a:extLst>
          </p:cNvPr>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charset="0"/>
              <a:ea typeface="+mn-ea"/>
              <a:cs typeface="+mn-cs"/>
            </a:endParaRPr>
          </a:p>
        </p:txBody>
      </p:sp>
      <p:sp>
        <p:nvSpPr>
          <p:cNvPr id="4" name="Rectangle 6">
            <a:extLst>
              <a:ext uri="{FF2B5EF4-FFF2-40B4-BE49-F238E27FC236}">
                <a16:creationId xmlns:a16="http://schemas.microsoft.com/office/drawing/2014/main" id="{5333A8C2-4859-B5E5-36A5-D4F597BF3C85}"/>
              </a:ext>
            </a:extLst>
          </p:cNvPr>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39F64E3-5217-4668-BD08-14531074C3A9}" type="slidenum">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7342704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1A40774-79CE-FA0B-46FD-37725D21FC33}"/>
              </a:ext>
            </a:extLst>
          </p:cNvPr>
          <p:cNvSpPr>
            <a:spLocks noGrp="1" noChangeArrowheads="1"/>
          </p:cNvSpPr>
          <p:nvPr>
            <p:ph type="dt" sz="half" idx="10"/>
          </p:nvPr>
        </p:nvSpPr>
        <p:spPr>
          <a:ln/>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3" name="Rectangle 5">
            <a:extLst>
              <a:ext uri="{FF2B5EF4-FFF2-40B4-BE49-F238E27FC236}">
                <a16:creationId xmlns:a16="http://schemas.microsoft.com/office/drawing/2014/main" id="{83B226C7-6FDD-1BCA-FCDC-F535975BF16E}"/>
              </a:ext>
            </a:extLst>
          </p:cNvPr>
          <p:cNvSpPr>
            <a:spLocks noGrp="1" noChangeArrowheads="1"/>
          </p:cNvSpPr>
          <p:nvPr>
            <p:ph type="ftr" sz="quarter" idx="11"/>
          </p:nvPr>
        </p:nvSpPr>
        <p:spPr>
          <a:ln/>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4" name="Rectangle 6">
            <a:extLst>
              <a:ext uri="{FF2B5EF4-FFF2-40B4-BE49-F238E27FC236}">
                <a16:creationId xmlns:a16="http://schemas.microsoft.com/office/drawing/2014/main" id="{9828A15E-C3C6-BE7B-08C2-5880FE27303A}"/>
              </a:ext>
            </a:extLst>
          </p:cNvPr>
          <p:cNvSpPr>
            <a:spLocks noGrp="1" noChangeArrowheads="1"/>
          </p:cNvSpPr>
          <p:nvPr>
            <p:ph type="sldNum" sz="quarter" idx="12"/>
          </p:nvPr>
        </p:nvSpPr>
        <p:spPr>
          <a:ln/>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67EE152-C06A-4F79-9398-6F748033C01E}" type="slidenum">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771906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634B045-081A-2826-8274-477F85DF48C0}"/>
              </a:ext>
            </a:extLst>
          </p:cNvPr>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a:ea typeface="+mn-ea"/>
              <a:cs typeface="Arial" charset="0"/>
            </a:endParaRPr>
          </a:p>
        </p:txBody>
      </p:sp>
      <p:sp>
        <p:nvSpPr>
          <p:cNvPr id="3" name="Rectangle 5">
            <a:extLst>
              <a:ext uri="{FF2B5EF4-FFF2-40B4-BE49-F238E27FC236}">
                <a16:creationId xmlns:a16="http://schemas.microsoft.com/office/drawing/2014/main" id="{97EC1E56-1C2C-16A5-198F-CE09E67F362A}"/>
              </a:ext>
            </a:extLst>
          </p:cNvPr>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a:ea typeface="+mn-ea"/>
              <a:cs typeface="Arial" charset="0"/>
            </a:endParaRPr>
          </a:p>
        </p:txBody>
      </p:sp>
      <p:sp>
        <p:nvSpPr>
          <p:cNvPr id="4" name="Rectangle 6">
            <a:extLst>
              <a:ext uri="{FF2B5EF4-FFF2-40B4-BE49-F238E27FC236}">
                <a16:creationId xmlns:a16="http://schemas.microsoft.com/office/drawing/2014/main" id="{A3F5CFA7-5F48-C196-48D6-7455ACD0657C}"/>
              </a:ext>
            </a:extLst>
          </p:cNvPr>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6D9C03D-2E36-4A67-8869-FAFE54EA5ED2}"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775804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D9543CB7-4B43-4C07-837B-3800D92748F9}" type="datetimeFigureOut">
              <a:rPr kumimoji="0" lang="en-US" sz="1400" b="0" i="0" u="none" strike="noStrike" kern="1200" cap="none" spc="0" normalizeH="0" baseline="0" noProof="0" smtClean="0">
                <a:ln>
                  <a:noFill/>
                </a:ln>
                <a:solidFill>
                  <a:srgbClr val="000000"/>
                </a:solidFill>
                <a:effectLst/>
                <a:uLnTx/>
                <a:uFillTx/>
                <a:latin typeface="Times New Roman"/>
                <a:ea typeface="+mn-ea"/>
                <a:cs typeface="Arial" charset="0"/>
              </a:rPr>
              <a:pPr marL="0" marR="0" lvl="0" indent="0" algn="l" defTabSz="914400" rtl="0" eaLnBrk="0" fontAlgn="base" latinLnBrk="0" hangingPunct="0">
                <a:lnSpc>
                  <a:spcPct val="100000"/>
                </a:lnSpc>
                <a:spcBef>
                  <a:spcPct val="0"/>
                </a:spcBef>
                <a:spcAft>
                  <a:spcPct val="0"/>
                </a:spcAft>
                <a:buClrTx/>
                <a:buSzTx/>
                <a:buFontTx/>
                <a:buNone/>
                <a:tabLst/>
                <a:defRPr/>
              </a:pPr>
              <a:t>12/12/2025</a:t>
            </a:fld>
            <a:endParaRPr kumimoji="0" lang="en-US" sz="1400" b="0" i="0" u="none" strike="noStrike" kern="1200" cap="none" spc="0" normalizeH="0" baseline="0" noProof="0">
              <a:ln>
                <a:noFill/>
              </a:ln>
              <a:solidFill>
                <a:srgbClr val="000000"/>
              </a:solidFill>
              <a:effectLst/>
              <a:uLnTx/>
              <a:uFillTx/>
              <a:latin typeface="Times New Roman"/>
              <a:ea typeface="+mn-ea"/>
              <a:cs typeface="Arial" charset="0"/>
            </a:endParaRPr>
          </a:p>
        </p:txBody>
      </p:sp>
      <p:sp>
        <p:nvSpPr>
          <p:cNvPr id="5" name="Footer Placeholder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a:ea typeface="+mn-ea"/>
              <a:cs typeface="Arial" charset="0"/>
            </a:endParaRPr>
          </a:p>
        </p:txBody>
      </p:sp>
      <p:sp>
        <p:nvSpPr>
          <p:cNvPr id="6" name="Slide Number Placeholder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2C32BC7-A172-4781-9603-FF16E03A4203}" type="slidenum">
              <a:rPr kumimoji="0" 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867240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6781310-B806-4F61-8CC7-98B78072261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12/12/2025</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C09A04-C4AE-4CFF-AA33-863FB9BE3AD1}"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850041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176871E-39C9-4CC9-8DA2-62AF1D7B9ED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12/12/2025</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47C354-2B24-40D0-99AE-1B4DDAD73C65}"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106701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7FC3767F-FFF3-4BEB-5265-6ACCD245D244}"/>
              </a:ext>
            </a:extLst>
          </p:cNvPr>
          <p:cNvSpPr>
            <a:spLocks noGrp="1" noChangeArrowheads="1"/>
          </p:cNvSpPr>
          <p:nvPr>
            <p:ph type="dt" sz="half" idx="10"/>
          </p:nvPr>
        </p:nvSpPr>
        <p:spPr>
          <a:ln/>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4" name="Rectangle 5">
            <a:extLst>
              <a:ext uri="{FF2B5EF4-FFF2-40B4-BE49-F238E27FC236}">
                <a16:creationId xmlns:a16="http://schemas.microsoft.com/office/drawing/2014/main" id="{E58B0BAF-5BA5-2B2A-69DF-C26D6C97D4B8}"/>
              </a:ext>
            </a:extLst>
          </p:cNvPr>
          <p:cNvSpPr>
            <a:spLocks noGrp="1" noChangeArrowheads="1"/>
          </p:cNvSpPr>
          <p:nvPr>
            <p:ph type="ftr" sz="quarter" idx="11"/>
          </p:nvPr>
        </p:nvSpPr>
        <p:spPr>
          <a:ln/>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5" name="Rectangle 6">
            <a:extLst>
              <a:ext uri="{FF2B5EF4-FFF2-40B4-BE49-F238E27FC236}">
                <a16:creationId xmlns:a16="http://schemas.microsoft.com/office/drawing/2014/main" id="{E58165A9-31AF-055A-620A-D8FE7267ECE0}"/>
              </a:ext>
            </a:extLst>
          </p:cNvPr>
          <p:cNvSpPr>
            <a:spLocks noGrp="1" noChangeArrowheads="1"/>
          </p:cNvSpPr>
          <p:nvPr>
            <p:ph type="sldNum" sz="quarter" idx="12"/>
          </p:nvPr>
        </p:nvSpPr>
        <p:spPr>
          <a:ln/>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F334A7EC-4ACD-413D-8DA2-388852DFFF75}" type="slidenum">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90066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6CAB0-0450-4A3E-BF49-375D28134A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73EDB7-9313-4ACE-BD54-E7B86D4835D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a:extLst>
              <a:ext uri="{FF2B5EF4-FFF2-40B4-BE49-F238E27FC236}">
                <a16:creationId xmlns:a16="http://schemas.microsoft.com/office/drawing/2014/main" id="{6D1ACD4C-40E0-49A2-9A1F-6C44259FA2A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8">
            <a:extLst>
              <a:ext uri="{FF2B5EF4-FFF2-40B4-BE49-F238E27FC236}">
                <a16:creationId xmlns:a16="http://schemas.microsoft.com/office/drawing/2014/main" id="{28001C1C-C466-4ABC-BAC3-82D5C61DA3E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9">
            <a:extLst>
              <a:ext uri="{FF2B5EF4-FFF2-40B4-BE49-F238E27FC236}">
                <a16:creationId xmlns:a16="http://schemas.microsoft.com/office/drawing/2014/main" id="{4B1A138E-D1D2-4741-8842-8727C572E854}"/>
              </a:ext>
            </a:extLst>
          </p:cNvPr>
          <p:cNvSpPr>
            <a:spLocks noGrp="1" noChangeArrowheads="1"/>
          </p:cNvSpPr>
          <p:nvPr>
            <p:ph type="sldNum" sz="quarter" idx="12"/>
          </p:nvPr>
        </p:nvSpPr>
        <p:spPr>
          <a:ln/>
        </p:spPr>
        <p:txBody>
          <a:bodyPr/>
          <a:lstStyle>
            <a:lvl1pPr>
              <a:defRPr/>
            </a:lvl1pPr>
          </a:lstStyle>
          <a:p>
            <a:pPr>
              <a:defRPr/>
            </a:pPr>
            <a:fld id="{3059FC05-A1F0-45BA-8DBC-34E764BB4334}" type="slidenum">
              <a:rPr lang="en-US" altLang="en-US"/>
              <a:pPr>
                <a:defRPr/>
              </a:pPr>
              <a:t>‹#›</a:t>
            </a:fld>
            <a:endParaRPr lang="en-US" altLang="en-US"/>
          </a:p>
        </p:txBody>
      </p:sp>
    </p:spTree>
    <p:extLst>
      <p:ext uri="{BB962C8B-B14F-4D97-AF65-F5344CB8AC3E}">
        <p14:creationId xmlns:p14="http://schemas.microsoft.com/office/powerpoint/2010/main" val="7872968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5AE4022-8289-B5F1-F1CC-A9BF9EB4CE63}"/>
              </a:ext>
            </a:extLst>
          </p:cNvPr>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a:ea typeface="+mn-ea"/>
              <a:cs typeface="Times New Roman"/>
            </a:endParaRPr>
          </a:p>
        </p:txBody>
      </p:sp>
      <p:sp>
        <p:nvSpPr>
          <p:cNvPr id="3" name="Rectangle 5">
            <a:extLst>
              <a:ext uri="{FF2B5EF4-FFF2-40B4-BE49-F238E27FC236}">
                <a16:creationId xmlns:a16="http://schemas.microsoft.com/office/drawing/2014/main" id="{0D6506EA-2C7F-8F5E-E49D-7290777B3A1D}"/>
              </a:ext>
            </a:extLst>
          </p:cNvPr>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Times New Roman"/>
              <a:ea typeface="+mn-ea"/>
              <a:cs typeface="Times New Roman"/>
            </a:endParaRPr>
          </a:p>
        </p:txBody>
      </p:sp>
      <p:sp>
        <p:nvSpPr>
          <p:cNvPr id="4" name="Rectangle 6">
            <a:extLst>
              <a:ext uri="{FF2B5EF4-FFF2-40B4-BE49-F238E27FC236}">
                <a16:creationId xmlns:a16="http://schemas.microsoft.com/office/drawing/2014/main" id="{1EF94361-231E-BC89-26C5-EE7B15929847}"/>
              </a:ext>
            </a:extLst>
          </p:cNvPr>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9EE4B8D0-1C0C-4B23-8A46-5BBA6E67E110}" type="slidenum">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3674044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627602-8C4D-48D9-AF55-6B03A0A33A21}"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12/12/2025</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9025AA-907B-4BFA-B45F-D366AAB4C41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670043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627602-8C4D-48D9-AF55-6B03A0A33A21}"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12/12/2025</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9025AA-907B-4BFA-B45F-D366AAB4C41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81692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290F6-1FAC-4371-AB40-9BE644D038D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F1E9D1-9721-4A90-8C38-65C2CFDC0C8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7">
            <a:extLst>
              <a:ext uri="{FF2B5EF4-FFF2-40B4-BE49-F238E27FC236}">
                <a16:creationId xmlns:a16="http://schemas.microsoft.com/office/drawing/2014/main" id="{2F5B154F-0801-4C4F-9D92-A3CEFE0F607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8">
            <a:extLst>
              <a:ext uri="{FF2B5EF4-FFF2-40B4-BE49-F238E27FC236}">
                <a16:creationId xmlns:a16="http://schemas.microsoft.com/office/drawing/2014/main" id="{A335BD71-230A-4641-8F3C-C21553B9810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9">
            <a:extLst>
              <a:ext uri="{FF2B5EF4-FFF2-40B4-BE49-F238E27FC236}">
                <a16:creationId xmlns:a16="http://schemas.microsoft.com/office/drawing/2014/main" id="{6F031641-B445-4FC9-A820-D8662C4650B4}"/>
              </a:ext>
            </a:extLst>
          </p:cNvPr>
          <p:cNvSpPr>
            <a:spLocks noGrp="1" noChangeArrowheads="1"/>
          </p:cNvSpPr>
          <p:nvPr>
            <p:ph type="sldNum" sz="quarter" idx="12"/>
          </p:nvPr>
        </p:nvSpPr>
        <p:spPr>
          <a:ln/>
        </p:spPr>
        <p:txBody>
          <a:bodyPr/>
          <a:lstStyle>
            <a:lvl1pPr>
              <a:defRPr/>
            </a:lvl1pPr>
          </a:lstStyle>
          <a:p>
            <a:pPr>
              <a:defRPr/>
            </a:pPr>
            <a:fld id="{FC046640-9EB3-4356-AC67-0C8593E655BA}" type="slidenum">
              <a:rPr lang="en-US" altLang="en-US"/>
              <a:pPr>
                <a:defRPr/>
              </a:pPr>
              <a:t>‹#›</a:t>
            </a:fld>
            <a:endParaRPr lang="en-US" altLang="en-US"/>
          </a:p>
        </p:txBody>
      </p:sp>
    </p:spTree>
    <p:extLst>
      <p:ext uri="{BB962C8B-B14F-4D97-AF65-F5344CB8AC3E}">
        <p14:creationId xmlns:p14="http://schemas.microsoft.com/office/powerpoint/2010/main" val="3526007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B8567-9FDB-4BBD-9AC4-B472543253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FEFDE56-B870-4CC1-A1BF-D5B31546227A}"/>
              </a:ext>
            </a:extLst>
          </p:cNvPr>
          <p:cNvSpPr>
            <a:spLocks noGrp="1"/>
          </p:cNvSpPr>
          <p:nvPr>
            <p:ph sz="half" idx="1"/>
          </p:nvPr>
        </p:nvSpPr>
        <p:spPr>
          <a:xfrm>
            <a:off x="6858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EC0BE3-209E-474D-AC7B-C47676B8D6BF}"/>
              </a:ext>
            </a:extLst>
          </p:cNvPr>
          <p:cNvSpPr>
            <a:spLocks noGrp="1"/>
          </p:cNvSpPr>
          <p:nvPr>
            <p:ph sz="half" idx="2"/>
          </p:nvPr>
        </p:nvSpPr>
        <p:spPr>
          <a:xfrm>
            <a:off x="46482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a:extLst>
              <a:ext uri="{FF2B5EF4-FFF2-40B4-BE49-F238E27FC236}">
                <a16:creationId xmlns:a16="http://schemas.microsoft.com/office/drawing/2014/main" id="{4B39EA50-9FEE-48D7-B5B0-B1E62CE1178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102A61E2-915E-4199-B8A4-46BB5A5739E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9">
            <a:extLst>
              <a:ext uri="{FF2B5EF4-FFF2-40B4-BE49-F238E27FC236}">
                <a16:creationId xmlns:a16="http://schemas.microsoft.com/office/drawing/2014/main" id="{CBC9627A-858C-4535-AF22-BCFE69D5B2F3}"/>
              </a:ext>
            </a:extLst>
          </p:cNvPr>
          <p:cNvSpPr>
            <a:spLocks noGrp="1" noChangeArrowheads="1"/>
          </p:cNvSpPr>
          <p:nvPr>
            <p:ph type="sldNum" sz="quarter" idx="12"/>
          </p:nvPr>
        </p:nvSpPr>
        <p:spPr>
          <a:ln/>
        </p:spPr>
        <p:txBody>
          <a:bodyPr/>
          <a:lstStyle>
            <a:lvl1pPr>
              <a:defRPr/>
            </a:lvl1pPr>
          </a:lstStyle>
          <a:p>
            <a:pPr>
              <a:defRPr/>
            </a:pPr>
            <a:fld id="{BD9213FA-C338-4AD7-8C52-6935F3174822}" type="slidenum">
              <a:rPr lang="en-US" altLang="en-US"/>
              <a:pPr>
                <a:defRPr/>
              </a:pPr>
              <a:t>‹#›</a:t>
            </a:fld>
            <a:endParaRPr lang="en-US" altLang="en-US"/>
          </a:p>
        </p:txBody>
      </p:sp>
    </p:spTree>
    <p:extLst>
      <p:ext uri="{BB962C8B-B14F-4D97-AF65-F5344CB8AC3E}">
        <p14:creationId xmlns:p14="http://schemas.microsoft.com/office/powerpoint/2010/main" val="569397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00C07-BA27-4B97-BA42-9FD01723C900}"/>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DB89079-0513-4DA4-98A0-0C7643F58CBE}"/>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D189A8F-A69A-46C3-97D0-08FA740533DB}"/>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5DB23A9-FDA5-4F8A-9D9D-790554AF2FA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FE34C1-3A08-4BA6-890E-09D03A609772}"/>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7">
            <a:extLst>
              <a:ext uri="{FF2B5EF4-FFF2-40B4-BE49-F238E27FC236}">
                <a16:creationId xmlns:a16="http://schemas.microsoft.com/office/drawing/2014/main" id="{5E076FCD-1BFD-4458-970F-9D3342D492F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8">
            <a:extLst>
              <a:ext uri="{FF2B5EF4-FFF2-40B4-BE49-F238E27FC236}">
                <a16:creationId xmlns:a16="http://schemas.microsoft.com/office/drawing/2014/main" id="{C26AC989-31AB-4B2D-8312-961A63C786C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9">
            <a:extLst>
              <a:ext uri="{FF2B5EF4-FFF2-40B4-BE49-F238E27FC236}">
                <a16:creationId xmlns:a16="http://schemas.microsoft.com/office/drawing/2014/main" id="{6EFB0CBA-FB6D-4FA0-AC40-B1E1A7A9D383}"/>
              </a:ext>
            </a:extLst>
          </p:cNvPr>
          <p:cNvSpPr>
            <a:spLocks noGrp="1" noChangeArrowheads="1"/>
          </p:cNvSpPr>
          <p:nvPr>
            <p:ph type="sldNum" sz="quarter" idx="12"/>
          </p:nvPr>
        </p:nvSpPr>
        <p:spPr>
          <a:ln/>
        </p:spPr>
        <p:txBody>
          <a:bodyPr/>
          <a:lstStyle>
            <a:lvl1pPr>
              <a:defRPr/>
            </a:lvl1pPr>
          </a:lstStyle>
          <a:p>
            <a:pPr>
              <a:defRPr/>
            </a:pPr>
            <a:fld id="{6EB1221A-19AA-4813-9966-AEC7D396C73C}" type="slidenum">
              <a:rPr lang="en-US" altLang="en-US"/>
              <a:pPr>
                <a:defRPr/>
              </a:pPr>
              <a:t>‹#›</a:t>
            </a:fld>
            <a:endParaRPr lang="en-US" altLang="en-US"/>
          </a:p>
        </p:txBody>
      </p:sp>
    </p:spTree>
    <p:extLst>
      <p:ext uri="{BB962C8B-B14F-4D97-AF65-F5344CB8AC3E}">
        <p14:creationId xmlns:p14="http://schemas.microsoft.com/office/powerpoint/2010/main" val="2416082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0602E-8838-44E5-8606-496099AA77C8}"/>
              </a:ext>
            </a:extLst>
          </p:cNvPr>
          <p:cNvSpPr>
            <a:spLocks noGrp="1"/>
          </p:cNvSpPr>
          <p:nvPr>
            <p:ph type="title"/>
          </p:nvPr>
        </p:nvSpPr>
        <p:spPr/>
        <p:txBody>
          <a:bodyPr/>
          <a:lstStyle/>
          <a:p>
            <a:r>
              <a:rPr lang="en-US"/>
              <a:t>Click to edit Master title style</a:t>
            </a:r>
          </a:p>
        </p:txBody>
      </p:sp>
      <p:sp>
        <p:nvSpPr>
          <p:cNvPr id="3" name="Rectangle 7">
            <a:extLst>
              <a:ext uri="{FF2B5EF4-FFF2-40B4-BE49-F238E27FC236}">
                <a16:creationId xmlns:a16="http://schemas.microsoft.com/office/drawing/2014/main" id="{4CBB71C7-A04F-42FA-ABF5-8AAC3864E2A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8">
            <a:extLst>
              <a:ext uri="{FF2B5EF4-FFF2-40B4-BE49-F238E27FC236}">
                <a16:creationId xmlns:a16="http://schemas.microsoft.com/office/drawing/2014/main" id="{E5028E2B-49D4-4979-8880-760000274BA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9">
            <a:extLst>
              <a:ext uri="{FF2B5EF4-FFF2-40B4-BE49-F238E27FC236}">
                <a16:creationId xmlns:a16="http://schemas.microsoft.com/office/drawing/2014/main" id="{E8B3E12B-2267-4C22-ABE6-848067D1E8F6}"/>
              </a:ext>
            </a:extLst>
          </p:cNvPr>
          <p:cNvSpPr>
            <a:spLocks noGrp="1" noChangeArrowheads="1"/>
          </p:cNvSpPr>
          <p:nvPr>
            <p:ph type="sldNum" sz="quarter" idx="12"/>
          </p:nvPr>
        </p:nvSpPr>
        <p:spPr>
          <a:ln/>
        </p:spPr>
        <p:txBody>
          <a:bodyPr/>
          <a:lstStyle>
            <a:lvl1pPr>
              <a:defRPr/>
            </a:lvl1pPr>
          </a:lstStyle>
          <a:p>
            <a:pPr>
              <a:defRPr/>
            </a:pPr>
            <a:fld id="{C2ED81F6-2A1B-4831-A1D5-1CFF643EB178}" type="slidenum">
              <a:rPr lang="en-US" altLang="en-US"/>
              <a:pPr>
                <a:defRPr/>
              </a:pPr>
              <a:t>‹#›</a:t>
            </a:fld>
            <a:endParaRPr lang="en-US" altLang="en-US"/>
          </a:p>
        </p:txBody>
      </p:sp>
    </p:spTree>
    <p:extLst>
      <p:ext uri="{BB962C8B-B14F-4D97-AF65-F5344CB8AC3E}">
        <p14:creationId xmlns:p14="http://schemas.microsoft.com/office/powerpoint/2010/main" val="240647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4D570EEB-51F7-40AF-A85C-4C5BAA233BC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8">
            <a:extLst>
              <a:ext uri="{FF2B5EF4-FFF2-40B4-BE49-F238E27FC236}">
                <a16:creationId xmlns:a16="http://schemas.microsoft.com/office/drawing/2014/main" id="{CDAEE983-050B-4459-AFAB-284F8F8544D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9">
            <a:extLst>
              <a:ext uri="{FF2B5EF4-FFF2-40B4-BE49-F238E27FC236}">
                <a16:creationId xmlns:a16="http://schemas.microsoft.com/office/drawing/2014/main" id="{CE40ACC7-00F6-4470-A846-2D609F632583}"/>
              </a:ext>
            </a:extLst>
          </p:cNvPr>
          <p:cNvSpPr>
            <a:spLocks noGrp="1" noChangeArrowheads="1"/>
          </p:cNvSpPr>
          <p:nvPr>
            <p:ph type="sldNum" sz="quarter" idx="12"/>
          </p:nvPr>
        </p:nvSpPr>
        <p:spPr>
          <a:ln/>
        </p:spPr>
        <p:txBody>
          <a:bodyPr/>
          <a:lstStyle>
            <a:lvl1pPr>
              <a:defRPr/>
            </a:lvl1pPr>
          </a:lstStyle>
          <a:p>
            <a:pPr>
              <a:defRPr/>
            </a:pPr>
            <a:fld id="{5843BAA1-40A7-4056-902F-0ADFBACC8F98}" type="slidenum">
              <a:rPr lang="en-US" altLang="en-US"/>
              <a:pPr>
                <a:defRPr/>
              </a:pPr>
              <a:t>‹#›</a:t>
            </a:fld>
            <a:endParaRPr lang="en-US" altLang="en-US"/>
          </a:p>
        </p:txBody>
      </p:sp>
    </p:spTree>
    <p:extLst>
      <p:ext uri="{BB962C8B-B14F-4D97-AF65-F5344CB8AC3E}">
        <p14:creationId xmlns:p14="http://schemas.microsoft.com/office/powerpoint/2010/main" val="1400504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A16CC-23AB-4D53-A37F-D35BA46E2E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D74729F-9A97-4AC8-991C-70B6F3D4432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986E030-EF94-4710-B984-E2626D473DA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7">
            <a:extLst>
              <a:ext uri="{FF2B5EF4-FFF2-40B4-BE49-F238E27FC236}">
                <a16:creationId xmlns:a16="http://schemas.microsoft.com/office/drawing/2014/main" id="{A5227088-542B-43FB-ABB7-1409C3DE056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69BECA39-C1B0-49F5-A4BA-9E8158AAD62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9">
            <a:extLst>
              <a:ext uri="{FF2B5EF4-FFF2-40B4-BE49-F238E27FC236}">
                <a16:creationId xmlns:a16="http://schemas.microsoft.com/office/drawing/2014/main" id="{E0E93F50-073F-48BA-BAC5-7763D15F7C45}"/>
              </a:ext>
            </a:extLst>
          </p:cNvPr>
          <p:cNvSpPr>
            <a:spLocks noGrp="1" noChangeArrowheads="1"/>
          </p:cNvSpPr>
          <p:nvPr>
            <p:ph type="sldNum" sz="quarter" idx="12"/>
          </p:nvPr>
        </p:nvSpPr>
        <p:spPr>
          <a:ln/>
        </p:spPr>
        <p:txBody>
          <a:bodyPr/>
          <a:lstStyle>
            <a:lvl1pPr>
              <a:defRPr/>
            </a:lvl1pPr>
          </a:lstStyle>
          <a:p>
            <a:pPr>
              <a:defRPr/>
            </a:pPr>
            <a:fld id="{969F0930-CE07-4886-AD5B-7C6CDF79CAFF}" type="slidenum">
              <a:rPr lang="en-US" altLang="en-US"/>
              <a:pPr>
                <a:defRPr/>
              </a:pPr>
              <a:t>‹#›</a:t>
            </a:fld>
            <a:endParaRPr lang="en-US" altLang="en-US"/>
          </a:p>
        </p:txBody>
      </p:sp>
    </p:spTree>
    <p:extLst>
      <p:ext uri="{BB962C8B-B14F-4D97-AF65-F5344CB8AC3E}">
        <p14:creationId xmlns:p14="http://schemas.microsoft.com/office/powerpoint/2010/main" val="1490637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7D2E2-D65B-4B28-83DC-D00E7FA8125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95C9AB-BA44-473A-8FC7-44DCD7CB302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F767BEF8-C390-41D2-9950-9ECF6110EF8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7">
            <a:extLst>
              <a:ext uri="{FF2B5EF4-FFF2-40B4-BE49-F238E27FC236}">
                <a16:creationId xmlns:a16="http://schemas.microsoft.com/office/drawing/2014/main" id="{9C6A6A71-CAD1-4479-9258-78B5E2437BD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08588235-51B6-45F8-BA52-0746CB139D4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9">
            <a:extLst>
              <a:ext uri="{FF2B5EF4-FFF2-40B4-BE49-F238E27FC236}">
                <a16:creationId xmlns:a16="http://schemas.microsoft.com/office/drawing/2014/main" id="{08ACC987-B0AA-4AF6-ADDC-4AB548F4D669}"/>
              </a:ext>
            </a:extLst>
          </p:cNvPr>
          <p:cNvSpPr>
            <a:spLocks noGrp="1" noChangeArrowheads="1"/>
          </p:cNvSpPr>
          <p:nvPr>
            <p:ph type="sldNum" sz="quarter" idx="12"/>
          </p:nvPr>
        </p:nvSpPr>
        <p:spPr>
          <a:ln/>
        </p:spPr>
        <p:txBody>
          <a:bodyPr/>
          <a:lstStyle>
            <a:lvl1pPr>
              <a:defRPr/>
            </a:lvl1pPr>
          </a:lstStyle>
          <a:p>
            <a:pPr>
              <a:defRPr/>
            </a:pPr>
            <a:fld id="{076FE5BF-AB89-4547-B826-35DD26444310}" type="slidenum">
              <a:rPr lang="en-US" altLang="en-US"/>
              <a:pPr>
                <a:defRPr/>
              </a:pPr>
              <a:t>‹#›</a:t>
            </a:fld>
            <a:endParaRPr lang="en-US" altLang="en-US"/>
          </a:p>
        </p:txBody>
      </p:sp>
    </p:spTree>
    <p:extLst>
      <p:ext uri="{BB962C8B-B14F-4D97-AF65-F5344CB8AC3E}">
        <p14:creationId xmlns:p14="http://schemas.microsoft.com/office/powerpoint/2010/main" val="4164619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9.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9.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026" name="Group 10">
            <a:extLst>
              <a:ext uri="{FF2B5EF4-FFF2-40B4-BE49-F238E27FC236}">
                <a16:creationId xmlns:a16="http://schemas.microsoft.com/office/drawing/2014/main" id="{AC724651-7EA2-4698-8E8D-E4370BF54B8C}"/>
              </a:ext>
            </a:extLst>
          </p:cNvPr>
          <p:cNvGrpSpPr>
            <a:grpSpLocks/>
          </p:cNvGrpSpPr>
          <p:nvPr/>
        </p:nvGrpSpPr>
        <p:grpSpPr bwMode="auto">
          <a:xfrm>
            <a:off x="0" y="1588"/>
            <a:ext cx="9132888" cy="6845300"/>
            <a:chOff x="0" y="1"/>
            <a:chExt cx="5753" cy="4312"/>
          </a:xfrm>
        </p:grpSpPr>
        <p:sp>
          <p:nvSpPr>
            <p:cNvPr id="2051" name="Freeform 3">
              <a:extLst>
                <a:ext uri="{FF2B5EF4-FFF2-40B4-BE49-F238E27FC236}">
                  <a16:creationId xmlns:a16="http://schemas.microsoft.com/office/drawing/2014/main" id="{B2E3752B-BE95-4D68-927E-5410156C60F0}"/>
                </a:ext>
              </a:extLst>
            </p:cNvPr>
            <p:cNvSpPr>
              <a:spLocks/>
            </p:cNvSpPr>
            <p:nvPr/>
          </p:nvSpPr>
          <p:spPr bwMode="auto">
            <a:xfrm>
              <a:off x="3394" y="999"/>
              <a:ext cx="2359" cy="3314"/>
            </a:xfrm>
            <a:custGeom>
              <a:avLst/>
              <a:gdLst>
                <a:gd name="T0" fmla="*/ 1905 w 2359"/>
                <a:gd name="T1" fmla="*/ 3312 h 3314"/>
                <a:gd name="T2" fmla="*/ 2358 w 2359"/>
                <a:gd name="T3" fmla="*/ 3313 h 3314"/>
                <a:gd name="T4" fmla="*/ 2358 w 2359"/>
                <a:gd name="T5" fmla="*/ 1437 h 3314"/>
                <a:gd name="T6" fmla="*/ 0 w 2359"/>
                <a:gd name="T7" fmla="*/ 0 h 3314"/>
                <a:gd name="T8" fmla="*/ 201 w 2359"/>
                <a:gd name="T9" fmla="*/ 150 h 3314"/>
                <a:gd name="T10" fmla="*/ 366 w 2359"/>
                <a:gd name="T11" fmla="*/ 279 h 3314"/>
                <a:gd name="T12" fmla="*/ 552 w 2359"/>
                <a:gd name="T13" fmla="*/ 441 h 3314"/>
                <a:gd name="T14" fmla="*/ 732 w 2359"/>
                <a:gd name="T15" fmla="*/ 612 h 3314"/>
                <a:gd name="T16" fmla="*/ 996 w 2359"/>
                <a:gd name="T17" fmla="*/ 903 h 3314"/>
                <a:gd name="T18" fmla="*/ 1230 w 2359"/>
                <a:gd name="T19" fmla="*/ 1212 h 3314"/>
                <a:gd name="T20" fmla="*/ 1400 w 2359"/>
                <a:gd name="T21" fmla="*/ 1482 h 3314"/>
                <a:gd name="T22" fmla="*/ 1548 w 2359"/>
                <a:gd name="T23" fmla="*/ 1761 h 3314"/>
                <a:gd name="T24" fmla="*/ 1665 w 2359"/>
                <a:gd name="T25" fmla="*/ 2040 h 3314"/>
                <a:gd name="T26" fmla="*/ 1751 w 2359"/>
                <a:gd name="T27" fmla="*/ 2295 h 3314"/>
                <a:gd name="T28" fmla="*/ 1809 w 2359"/>
                <a:gd name="T29" fmla="*/ 2511 h 3314"/>
                <a:gd name="T30" fmla="*/ 1863 w 2359"/>
                <a:gd name="T31" fmla="*/ 2778 h 3314"/>
                <a:gd name="T32" fmla="*/ 1890 w 2359"/>
                <a:gd name="T33" fmla="*/ 3012 h 3314"/>
                <a:gd name="T34" fmla="*/ 1905 w 2359"/>
                <a:gd name="T35" fmla="*/ 3312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defRPr/>
              </a:pPr>
              <a:endParaRPr lang="en-US"/>
            </a:p>
          </p:txBody>
        </p:sp>
        <p:sp>
          <p:nvSpPr>
            <p:cNvPr id="1033" name="Arc 4">
              <a:extLst>
                <a:ext uri="{FF2B5EF4-FFF2-40B4-BE49-F238E27FC236}">
                  <a16:creationId xmlns:a16="http://schemas.microsoft.com/office/drawing/2014/main" id="{A4899723-AE24-4F32-9636-58AF5878447B}"/>
                </a:ext>
              </a:extLst>
            </p:cNvPr>
            <p:cNvSpPr>
              <a:spLocks/>
            </p:cNvSpPr>
            <p:nvPr/>
          </p:nvSpPr>
          <p:spPr bwMode="auto">
            <a:xfrm>
              <a:off x="0" y="1"/>
              <a:ext cx="5298" cy="4312"/>
            </a:xfrm>
            <a:custGeom>
              <a:avLst/>
              <a:gdLst>
                <a:gd name="T0" fmla="*/ 0 w 21600"/>
                <a:gd name="T1" fmla="*/ 0 h 21600"/>
                <a:gd name="T2" fmla="*/ 5298 w 21600"/>
                <a:gd name="T3" fmla="*/ 4312 h 21600"/>
                <a:gd name="T4" fmla="*/ 0 w 21600"/>
                <a:gd name="T5" fmla="*/ 4312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053" name="Rectangle 5">
            <a:extLst>
              <a:ext uri="{FF2B5EF4-FFF2-40B4-BE49-F238E27FC236}">
                <a16:creationId xmlns:a16="http://schemas.microsoft.com/office/drawing/2014/main" id="{4BF7492B-CF85-45D5-9787-E6F9AFE5ECD3}"/>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a:t>Click to edit Master title style</a:t>
            </a:r>
          </a:p>
        </p:txBody>
      </p:sp>
      <p:sp>
        <p:nvSpPr>
          <p:cNvPr id="2055" name="Rectangle 7">
            <a:extLst>
              <a:ext uri="{FF2B5EF4-FFF2-40B4-BE49-F238E27FC236}">
                <a16:creationId xmlns:a16="http://schemas.microsoft.com/office/drawing/2014/main" id="{A929D03C-C4FC-430D-A696-3FE464062CF9}"/>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lvl1pPr algn="l" eaLnBrk="1" hangingPunct="1">
              <a:defRPr sz="1400"/>
            </a:lvl1pPr>
          </a:lstStyle>
          <a:p>
            <a:pPr>
              <a:defRPr/>
            </a:pPr>
            <a:endParaRPr lang="en-US" altLang="en-US"/>
          </a:p>
        </p:txBody>
      </p:sp>
      <p:sp>
        <p:nvSpPr>
          <p:cNvPr id="2056" name="Rectangle 8">
            <a:extLst>
              <a:ext uri="{FF2B5EF4-FFF2-40B4-BE49-F238E27FC236}">
                <a16:creationId xmlns:a16="http://schemas.microsoft.com/office/drawing/2014/main" id="{7067AFF0-796D-4BF6-AFC2-A5028EFE6D92}"/>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lvl1pPr algn="ctr" eaLnBrk="1" hangingPunct="1">
              <a:defRPr sz="1400"/>
            </a:lvl1pPr>
          </a:lstStyle>
          <a:p>
            <a:pPr>
              <a:defRPr/>
            </a:pPr>
            <a:endParaRPr lang="en-US" altLang="en-US"/>
          </a:p>
        </p:txBody>
      </p:sp>
      <p:sp>
        <p:nvSpPr>
          <p:cNvPr id="2057" name="Rectangle 9">
            <a:extLst>
              <a:ext uri="{FF2B5EF4-FFF2-40B4-BE49-F238E27FC236}">
                <a16:creationId xmlns:a16="http://schemas.microsoft.com/office/drawing/2014/main" id="{2D21F7B9-E5D3-46D3-AC14-0A3859C09781}"/>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lvl1pPr algn="r" eaLnBrk="1" hangingPunct="1">
              <a:defRPr sz="1400" smtClean="0"/>
            </a:lvl1pPr>
          </a:lstStyle>
          <a:p>
            <a:pPr>
              <a:defRPr/>
            </a:pPr>
            <a:fld id="{5299FE1B-D30A-4F8E-8160-595BA8EA9AD8}" type="slidenum">
              <a:rPr lang="en-US" altLang="en-US"/>
              <a:pPr>
                <a:defRPr/>
              </a:pPr>
              <a:t>‹#›</a:t>
            </a:fld>
            <a:endParaRPr lang="en-US" altLang="en-US"/>
          </a:p>
        </p:txBody>
      </p:sp>
      <p:sp>
        <p:nvSpPr>
          <p:cNvPr id="1031" name="Rectangle 11">
            <a:extLst>
              <a:ext uri="{FF2B5EF4-FFF2-40B4-BE49-F238E27FC236}">
                <a16:creationId xmlns:a16="http://schemas.microsoft.com/office/drawing/2014/main" id="{01A24EF4-DC6B-4003-A807-58DC312CD04A}"/>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dk2" tx1="lt1" bg2="dk1" tx2="lt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lr>
          <a:schemeClr val="accent2"/>
        </a:buClr>
        <a:buSzPct val="80000"/>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1"/>
        </a:buClr>
        <a:buSzPct val="60000"/>
        <a:buFont typeface="Wingdings" panose="05000000000000000000" pitchFamily="2" charset="2"/>
        <a:buChar char="l"/>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1"/>
        </a:buClr>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627602-8C4D-48D9-AF55-6B03A0A33A21}" type="datetimeFigureOut">
              <a:rPr lang="en-US" smtClean="0">
                <a:solidFill>
                  <a:prstClr val="black">
                    <a:tint val="75000"/>
                  </a:prstClr>
                </a:solidFill>
              </a:rPr>
              <a:pPr/>
              <a:t>12/12/2025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9025AA-907B-4BFA-B45F-D366AAB4C41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7906858"/>
      </p:ext>
    </p:extLst>
  </p:cSld>
  <p:clrMap bg1="lt1" tx1="dk1" bg2="lt2" tx2="dk2" accent1="accent1" accent2="accent2" accent3="accent3" accent4="accent4" accent5="accent5" accent6="accent6" hlink="hlink" folHlink="folHlink"/>
  <p:sldLayoutIdLst>
    <p:sldLayoutId id="2147483690" r:id="rId1"/>
    <p:sldLayoutId id="2147483691"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683B357-C04E-95F5-17A8-2F3AAFF3541D}"/>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7E2C407F-8D59-C13E-D95B-111FE4EBF436}"/>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AD7306DF-E1B1-80BB-9628-5E5185D422EE}"/>
              </a:ext>
            </a:extLst>
          </p:cNvPr>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en-US"/>
          </a:p>
        </p:txBody>
      </p:sp>
      <p:sp>
        <p:nvSpPr>
          <p:cNvPr id="1029" name="Rectangle 5">
            <a:extLst>
              <a:ext uri="{FF2B5EF4-FFF2-40B4-BE49-F238E27FC236}">
                <a16:creationId xmlns:a16="http://schemas.microsoft.com/office/drawing/2014/main" id="{71A2EC80-43B3-C638-2BF0-272CF94E59F5}"/>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en-US"/>
          </a:p>
        </p:txBody>
      </p:sp>
      <p:sp>
        <p:nvSpPr>
          <p:cNvPr id="1030" name="Rectangle 6">
            <a:extLst>
              <a:ext uri="{FF2B5EF4-FFF2-40B4-BE49-F238E27FC236}">
                <a16:creationId xmlns:a16="http://schemas.microsoft.com/office/drawing/2014/main" id="{0724563C-8A49-5E7A-B801-72944CEAED64}"/>
              </a:ext>
            </a:extLst>
          </p:cNvPr>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19DA86B-0E15-4F7E-8BA7-3F9466D58E6F}" type="slidenum">
              <a:rPr lang="en-US" altLang="en-US"/>
              <a:pPr>
                <a:defRPr/>
              </a:pPr>
              <a:t>‹#›</a:t>
            </a:fld>
            <a:endParaRPr lang="en-US" altLang="en-US"/>
          </a:p>
        </p:txBody>
      </p:sp>
    </p:spTree>
    <p:extLst>
      <p:ext uri="{BB962C8B-B14F-4D97-AF65-F5344CB8AC3E}">
        <p14:creationId xmlns:p14="http://schemas.microsoft.com/office/powerpoint/2010/main" val="2834762021"/>
      </p:ext>
    </p:extLst>
  </p:cSld>
  <p:clrMap bg1="lt1" tx1="dk1" bg2="lt2" tx2="dk2" accent1="accent1" accent2="accent2" accent3="accent3" accent4="accent4" accent5="accent5" accent6="accent6" hlink="hlink" folHlink="folHlink"/>
  <p:sldLayoutIdLst>
    <p:sldLayoutId id="2147483674" r:id="rId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7BEF6BC-23CC-BCA4-068B-9301302DF4BD}"/>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CC3212BE-A26F-4749-0D2B-130CB71D2A1F}"/>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C15F6537-9E2C-682D-7CD1-1C3739A4CAD6}"/>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Times New Roman" charset="0"/>
              </a:defRPr>
            </a:lvl1pPr>
          </a:lstStyle>
          <a:p>
            <a:pPr>
              <a:defRPr/>
            </a:pPr>
            <a:endParaRPr lang="en-US"/>
          </a:p>
        </p:txBody>
      </p:sp>
      <p:sp>
        <p:nvSpPr>
          <p:cNvPr id="1029" name="Rectangle 5">
            <a:extLst>
              <a:ext uri="{FF2B5EF4-FFF2-40B4-BE49-F238E27FC236}">
                <a16:creationId xmlns:a16="http://schemas.microsoft.com/office/drawing/2014/main" id="{D22BE4CA-54F1-BB70-4E3F-6FB137FF0A2C}"/>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Times New Roman" charset="0"/>
              </a:defRPr>
            </a:lvl1pPr>
          </a:lstStyle>
          <a:p>
            <a:pPr>
              <a:defRPr/>
            </a:pPr>
            <a:endParaRPr lang="en-US"/>
          </a:p>
        </p:txBody>
      </p:sp>
      <p:sp>
        <p:nvSpPr>
          <p:cNvPr id="1030" name="Rectangle 6">
            <a:extLst>
              <a:ext uri="{FF2B5EF4-FFF2-40B4-BE49-F238E27FC236}">
                <a16:creationId xmlns:a16="http://schemas.microsoft.com/office/drawing/2014/main" id="{1749A334-091E-C74A-421E-C6D99091AAB5}"/>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0E814B7-0ED7-4C00-83EE-606D816A9F01}" type="slidenum">
              <a:rPr lang="en-US" altLang="en-US"/>
              <a:pPr>
                <a:defRPr/>
              </a:pPr>
              <a:t>‹#›</a:t>
            </a:fld>
            <a:endParaRPr lang="en-US" altLang="en-US"/>
          </a:p>
        </p:txBody>
      </p:sp>
    </p:spTree>
    <p:extLst>
      <p:ext uri="{BB962C8B-B14F-4D97-AF65-F5344CB8AC3E}">
        <p14:creationId xmlns:p14="http://schemas.microsoft.com/office/powerpoint/2010/main" val="4262556767"/>
      </p:ext>
    </p:extLst>
  </p:cSld>
  <p:clrMap bg1="lt1" tx1="dk1" bg2="lt2" tx2="dk2" accent1="accent1" accent2="accent2" accent3="accent3" accent4="accent4" accent5="accent5" accent6="accent6" hlink="hlink" folHlink="folHlink"/>
  <p:sldLayoutIdLst>
    <p:sldLayoutId id="2147483676" r:id="rId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2993CB3-8C24-09C6-84E1-76B4C372712A}"/>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52017A1D-7D66-9CEB-9568-F2450EA7883C}"/>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C77341BE-788D-A853-B13E-386B52CE228B}"/>
              </a:ext>
            </a:extLst>
          </p:cNvPr>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en-US"/>
          </a:p>
        </p:txBody>
      </p:sp>
      <p:sp>
        <p:nvSpPr>
          <p:cNvPr id="1029" name="Rectangle 5">
            <a:extLst>
              <a:ext uri="{FF2B5EF4-FFF2-40B4-BE49-F238E27FC236}">
                <a16:creationId xmlns:a16="http://schemas.microsoft.com/office/drawing/2014/main" id="{C59EE43C-2A4D-2FF2-677E-02374FAE8316}"/>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en-US"/>
          </a:p>
        </p:txBody>
      </p:sp>
      <p:sp>
        <p:nvSpPr>
          <p:cNvPr id="1030" name="Rectangle 6">
            <a:extLst>
              <a:ext uri="{FF2B5EF4-FFF2-40B4-BE49-F238E27FC236}">
                <a16:creationId xmlns:a16="http://schemas.microsoft.com/office/drawing/2014/main" id="{40BA9E24-03E7-82FC-8863-3D57F4619623}"/>
              </a:ext>
            </a:extLst>
          </p:cNvPr>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C3995E77-51CD-4E97-91E0-DE6674B8E0E9}" type="slidenum">
              <a:rPr lang="en-US" altLang="en-US"/>
              <a:pPr>
                <a:defRPr/>
              </a:pPr>
              <a:t>‹#›</a:t>
            </a:fld>
            <a:endParaRPr lang="en-US" altLang="en-US"/>
          </a:p>
        </p:txBody>
      </p:sp>
    </p:spTree>
    <p:extLst>
      <p:ext uri="{BB962C8B-B14F-4D97-AF65-F5344CB8AC3E}">
        <p14:creationId xmlns:p14="http://schemas.microsoft.com/office/powerpoint/2010/main" val="3103539321"/>
      </p:ext>
    </p:extLst>
  </p:cSld>
  <p:clrMap bg1="lt1" tx1="dk1" bg2="lt2" tx2="dk2" accent1="accent1" accent2="accent2" accent3="accent3" accent4="accent4" accent5="accent5" accent6="accent6" hlink="hlink" folHlink="folHlink"/>
  <p:sldLayoutIdLst>
    <p:sldLayoutId id="2147483678" r:id="rId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rgbClr val="000099"/>
            </a:gs>
          </a:gsLst>
          <a:path path="shape">
            <a:fillToRect l="50000" t="50000" r="50000" b="50000"/>
          </a:path>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5C0746F-943F-7415-F955-727BC2261DEF}"/>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32EFB556-E456-ECE8-F11D-EC2CE9763C51}"/>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72036" name="Rectangle 4">
            <a:extLst>
              <a:ext uri="{FF2B5EF4-FFF2-40B4-BE49-F238E27FC236}">
                <a16:creationId xmlns:a16="http://schemas.microsoft.com/office/drawing/2014/main" id="{1C6D8BC1-56F4-D31B-D7A3-789A6689453E}"/>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cs typeface="Arial" charset="0"/>
              </a:defRPr>
            </a:lvl1pPr>
          </a:lstStyle>
          <a:p>
            <a:pPr>
              <a:defRPr/>
            </a:pPr>
            <a:endParaRPr lang="en-US"/>
          </a:p>
        </p:txBody>
      </p:sp>
      <p:sp>
        <p:nvSpPr>
          <p:cNvPr id="172037" name="Rectangle 5">
            <a:extLst>
              <a:ext uri="{FF2B5EF4-FFF2-40B4-BE49-F238E27FC236}">
                <a16:creationId xmlns:a16="http://schemas.microsoft.com/office/drawing/2014/main" id="{1AC04E3E-2410-E525-CC5B-9C32D626186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cs typeface="Arial" charset="0"/>
              </a:defRPr>
            </a:lvl1pPr>
          </a:lstStyle>
          <a:p>
            <a:pPr>
              <a:defRPr/>
            </a:pPr>
            <a:endParaRPr lang="en-US"/>
          </a:p>
        </p:txBody>
      </p:sp>
      <p:sp>
        <p:nvSpPr>
          <p:cNvPr id="172038" name="Rectangle 6">
            <a:extLst>
              <a:ext uri="{FF2B5EF4-FFF2-40B4-BE49-F238E27FC236}">
                <a16:creationId xmlns:a16="http://schemas.microsoft.com/office/drawing/2014/main" id="{4D28CEC2-0B86-29C8-AEA6-3EE59528C21B}"/>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Times New Roman" panose="02020603050405020304" pitchFamily="18" charset="0"/>
              </a:defRPr>
            </a:lvl1pPr>
          </a:lstStyle>
          <a:p>
            <a:fld id="{4A88A012-654A-4A45-A520-9308B124DF7D}" type="slidenum">
              <a:rPr lang="en-US" altLang="en-US"/>
              <a:pPr/>
              <a:t>‹#›</a:t>
            </a:fld>
            <a:endParaRPr lang="en-US" altLang="en-US"/>
          </a:p>
        </p:txBody>
      </p:sp>
      <p:pic>
        <p:nvPicPr>
          <p:cNvPr id="1031" name="Picture 10" descr="BBLTMS12">
            <a:extLst>
              <a:ext uri="{FF2B5EF4-FFF2-40B4-BE49-F238E27FC236}">
                <a16:creationId xmlns:a16="http://schemas.microsoft.com/office/drawing/2014/main" id="{1DA14654-CEE1-9CD4-0A11-760447273828}"/>
              </a:ext>
            </a:extLst>
          </p:cNvPr>
          <p:cNvPicPr>
            <a:picLocks noChangeAspect="1" noChangeArrowheads="1"/>
          </p:cNvPicPr>
          <p:nvPr userDrawn="1"/>
        </p:nvPicPr>
        <p:blipFill>
          <a:blip r:embed="rId3">
            <a:lum bright="-30000" contrast="-4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2918310"/>
      </p:ext>
    </p:extLst>
  </p:cSld>
  <p:clrMap bg1="lt1" tx1="dk1" bg2="lt2" tx2="dk2" accent1="accent1" accent2="accent2" accent3="accent3" accent4="accent4" accent5="accent5" accent6="accent6" hlink="hlink" folHlink="folHlink"/>
  <p:sldLayoutIdLst>
    <p:sldLayoutId id="2147483680" r:id="rId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7BE1E63-647B-4A8C-BDFC-13C5E2F828D9}"/>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136BD5E6-3ECF-441D-92B2-DB05CDCC9BE5}"/>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076" name="Rectangle 4">
            <a:extLst>
              <a:ext uri="{FF2B5EF4-FFF2-40B4-BE49-F238E27FC236}">
                <a16:creationId xmlns:a16="http://schemas.microsoft.com/office/drawing/2014/main" id="{60E8B91D-17CB-43E7-9B31-1F944029AFC6}"/>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mn-lt"/>
                <a:cs typeface="Arial" charset="0"/>
              </a:defRPr>
            </a:lvl1pPr>
          </a:lstStyle>
          <a:p>
            <a:pPr>
              <a:defRPr/>
            </a:pPr>
            <a:endParaRPr lang="en-US"/>
          </a:p>
        </p:txBody>
      </p:sp>
      <p:sp>
        <p:nvSpPr>
          <p:cNvPr id="3077" name="Rectangle 5">
            <a:extLst>
              <a:ext uri="{FF2B5EF4-FFF2-40B4-BE49-F238E27FC236}">
                <a16:creationId xmlns:a16="http://schemas.microsoft.com/office/drawing/2014/main" id="{E6DF3388-A808-495E-89A5-ACF62289E163}"/>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atin typeface="+mn-lt"/>
                <a:cs typeface="Arial" charset="0"/>
              </a:defRPr>
            </a:lvl1pPr>
          </a:lstStyle>
          <a:p>
            <a:pPr>
              <a:defRPr/>
            </a:pPr>
            <a:endParaRPr lang="en-US"/>
          </a:p>
        </p:txBody>
      </p:sp>
      <p:sp>
        <p:nvSpPr>
          <p:cNvPr id="3078" name="Rectangle 6">
            <a:extLst>
              <a:ext uri="{FF2B5EF4-FFF2-40B4-BE49-F238E27FC236}">
                <a16:creationId xmlns:a16="http://schemas.microsoft.com/office/drawing/2014/main" id="{E68E60FC-9118-4110-829A-085D51D79084}"/>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panose="02020603050405020304" pitchFamily="18" charset="0"/>
              </a:defRPr>
            </a:lvl1pPr>
          </a:lstStyle>
          <a:p>
            <a:fld id="{316A9D92-2F71-4552-B3CB-3A876F51AC47}" type="slidenum">
              <a:rPr lang="en-US" altLang="en-US"/>
              <a:pPr/>
              <a:t>‹#›</a:t>
            </a:fld>
            <a:endParaRPr lang="en-US" altLang="en-US"/>
          </a:p>
        </p:txBody>
      </p:sp>
      <p:pic>
        <p:nvPicPr>
          <p:cNvPr id="1031" name="Picture 7" descr="REL_M_001">
            <a:extLst>
              <a:ext uri="{FF2B5EF4-FFF2-40B4-BE49-F238E27FC236}">
                <a16:creationId xmlns:a16="http://schemas.microsoft.com/office/drawing/2014/main" id="{AAD32576-27BB-425D-9CEE-F7656B204646}"/>
              </a:ext>
            </a:extLst>
          </p:cNvPr>
          <p:cNvPicPr>
            <a:picLocks noChangeAspect="1" noChangeArrowheads="1"/>
          </p:cNvPicPr>
          <p:nvPr userDrawn="1"/>
        </p:nvPicPr>
        <p:blipFill>
          <a:blip r:embed="rId3" cstate="print">
            <a:lum bright="-20000" contrast="-4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2085221"/>
      </p:ext>
    </p:extLst>
  </p:cSld>
  <p:clrMap bg1="lt1" tx1="dk1" bg2="lt2" tx2="dk2" accent1="accent1" accent2="accent2" accent3="accent3" accent4="accent4" accent5="accent5" accent6="accent6" hlink="hlink" folHlink="folHlink"/>
  <p:sldLayoutIdLst>
    <p:sldLayoutId id="2147483682" r:id="rId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81310-B806-4F61-8CC7-98B780722617}" type="datetimeFigureOut">
              <a:rPr lang="en-US" smtClean="0"/>
              <a:t>12/12/2025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9A04-C4AE-4CFF-AA33-863FB9BE3AD1}" type="slidenum">
              <a:rPr lang="en-US" smtClean="0"/>
              <a:t>‹#›</a:t>
            </a:fld>
            <a:endParaRPr lang="en-US"/>
          </a:p>
        </p:txBody>
      </p:sp>
    </p:spTree>
    <p:extLst>
      <p:ext uri="{BB962C8B-B14F-4D97-AF65-F5344CB8AC3E}">
        <p14:creationId xmlns:p14="http://schemas.microsoft.com/office/powerpoint/2010/main" val="4094448540"/>
      </p:ext>
    </p:extLst>
  </p:cSld>
  <p:clrMap bg1="lt1" tx1="dk1" bg2="lt2" tx2="dk2" accent1="accent1" accent2="accent2" accent3="accent3" accent4="accent4" accent5="accent5" accent6="accent6" hlink="hlink" folHlink="folHlink"/>
  <p:sldLayoutIdLst>
    <p:sldLayoutId id="2147483684" r:id="rId1"/>
    <p:sldLayoutId id="214748369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AC3FF00-2410-572D-F2E6-0A80B38AA28D}"/>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9E3E912-4727-DC6E-7646-406B9AEDD1CA}"/>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81BE08D5-97C4-15E0-CADF-039F0A6A5BF8}"/>
              </a:ext>
            </a:extLst>
          </p:cNvPr>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400">
                <a:latin typeface="Times New Roman" panose="02020603050405020304" pitchFamily="18" charset="0"/>
              </a:defRPr>
            </a:lvl1pPr>
          </a:lstStyle>
          <a:p>
            <a:pPr>
              <a:defRPr/>
            </a:pPr>
            <a:endParaRPr lang="en-US" altLang="en-US"/>
          </a:p>
        </p:txBody>
      </p:sp>
      <p:sp>
        <p:nvSpPr>
          <p:cNvPr id="1029" name="Rectangle 5">
            <a:extLst>
              <a:ext uri="{FF2B5EF4-FFF2-40B4-BE49-F238E27FC236}">
                <a16:creationId xmlns:a16="http://schemas.microsoft.com/office/drawing/2014/main" id="{67422CEA-5952-3EE2-9D21-640B7CC7C31F}"/>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a:defRPr sz="1400">
                <a:latin typeface="Times New Roman" panose="02020603050405020304" pitchFamily="18" charset="0"/>
              </a:defRPr>
            </a:lvl1pPr>
          </a:lstStyle>
          <a:p>
            <a:pPr>
              <a:defRPr/>
            </a:pPr>
            <a:endParaRPr lang="en-US" altLang="en-US"/>
          </a:p>
        </p:txBody>
      </p:sp>
      <p:sp>
        <p:nvSpPr>
          <p:cNvPr id="1030" name="Rectangle 6">
            <a:extLst>
              <a:ext uri="{FF2B5EF4-FFF2-40B4-BE49-F238E27FC236}">
                <a16:creationId xmlns:a16="http://schemas.microsoft.com/office/drawing/2014/main" id="{B9C1A0DA-DDAF-591F-4FE7-EEA6EAD679CB}"/>
              </a:ext>
            </a:extLst>
          </p:cNvPr>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FEE6EFF7-7AEE-4FDA-BA15-C6CB033C26C9}" type="slidenum">
              <a:rPr lang="en-US" altLang="en-US"/>
              <a:pPr>
                <a:defRPr/>
              </a:pPr>
              <a:t>‹#›</a:t>
            </a:fld>
            <a:endParaRPr lang="en-US" altLang="en-US"/>
          </a:p>
        </p:txBody>
      </p:sp>
    </p:spTree>
    <p:extLst>
      <p:ext uri="{BB962C8B-B14F-4D97-AF65-F5344CB8AC3E}">
        <p14:creationId xmlns:p14="http://schemas.microsoft.com/office/powerpoint/2010/main" val="3895228056"/>
      </p:ext>
    </p:extLst>
  </p:cSld>
  <p:clrMap bg1="lt1" tx1="dk1" bg2="lt2" tx2="dk2" accent1="accent1" accent2="accent2" accent3="accent3" accent4="accent4" accent5="accent5" accent6="accent6" hlink="hlink" folHlink="folHlink"/>
  <p:sldLayoutIdLst>
    <p:sldLayoutId id="2147483686" r:id="rId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A29B135-651F-E2A4-76CC-1DD30866E7B5}"/>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0388424C-CDF5-8D40-D3D3-D5AB81BB91AB}"/>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76836" name="Rectangle 4">
            <a:extLst>
              <a:ext uri="{FF2B5EF4-FFF2-40B4-BE49-F238E27FC236}">
                <a16:creationId xmlns:a16="http://schemas.microsoft.com/office/drawing/2014/main" id="{5C7612A8-57E4-1EA3-B63A-94CAC76384B1}"/>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cs typeface="+mn-cs"/>
              </a:defRPr>
            </a:lvl1pPr>
          </a:lstStyle>
          <a:p>
            <a:pPr>
              <a:defRPr/>
            </a:pPr>
            <a:endParaRPr lang="en-US"/>
          </a:p>
        </p:txBody>
      </p:sp>
      <p:sp>
        <p:nvSpPr>
          <p:cNvPr id="376837" name="Rectangle 5">
            <a:extLst>
              <a:ext uri="{FF2B5EF4-FFF2-40B4-BE49-F238E27FC236}">
                <a16:creationId xmlns:a16="http://schemas.microsoft.com/office/drawing/2014/main" id="{258D2686-3F5A-1E8E-373E-DCA694560558}"/>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cs typeface="+mn-cs"/>
              </a:defRPr>
            </a:lvl1pPr>
          </a:lstStyle>
          <a:p>
            <a:pPr>
              <a:defRPr/>
            </a:pPr>
            <a:endParaRPr lang="en-US"/>
          </a:p>
        </p:txBody>
      </p:sp>
      <p:sp>
        <p:nvSpPr>
          <p:cNvPr id="376838" name="Rectangle 6">
            <a:extLst>
              <a:ext uri="{FF2B5EF4-FFF2-40B4-BE49-F238E27FC236}">
                <a16:creationId xmlns:a16="http://schemas.microsoft.com/office/drawing/2014/main" id="{92C80DD8-8080-7E5E-E6D0-9D643D065602}"/>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atin typeface="Times New Roman" panose="02020603050405020304" pitchFamily="18" charset="0"/>
                <a:cs typeface="Times New Roman" panose="02020603050405020304" pitchFamily="18" charset="0"/>
              </a:defRPr>
            </a:lvl1pPr>
          </a:lstStyle>
          <a:p>
            <a:pPr>
              <a:defRPr/>
            </a:pPr>
            <a:fld id="{772CA482-AAF9-4BA1-8B6B-785D9F8E7A9C}" type="slidenum">
              <a:rPr lang="en-US" altLang="en-US"/>
              <a:pPr>
                <a:defRPr/>
              </a:pPr>
              <a:t>‹#›</a:t>
            </a:fld>
            <a:endParaRPr lang="en-US" altLang="en-US"/>
          </a:p>
        </p:txBody>
      </p:sp>
      <p:pic>
        <p:nvPicPr>
          <p:cNvPr id="1031" name="Picture 8" descr="psalm100_5">
            <a:extLst>
              <a:ext uri="{FF2B5EF4-FFF2-40B4-BE49-F238E27FC236}">
                <a16:creationId xmlns:a16="http://schemas.microsoft.com/office/drawing/2014/main" id="{AF4FC1CE-3B3D-3537-39DE-351AF36D2D7A}"/>
              </a:ext>
            </a:extLst>
          </p:cNvPr>
          <p:cNvPicPr>
            <a:picLocks noChangeAspect="1" noChangeArrowheads="1"/>
          </p:cNvPicPr>
          <p:nvPr userDrawn="1"/>
        </p:nvPicPr>
        <p:blipFill>
          <a:blip r:embed="rId3">
            <a:lum bright="-20000" contrast="-4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749640"/>
      </p:ext>
    </p:extLst>
  </p:cSld>
  <p:clrMap bg1="lt1" tx1="dk1" bg2="lt2" tx2="dk2" accent1="accent1" accent2="accent2" accent3="accent3" accent4="accent4" accent5="accent5" accent6="accent6" hlink="hlink" folHlink="folHlink"/>
  <p:sldLayoutIdLst>
    <p:sldLayoutId id="2147483688" r:id="rId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4.xml"/></Relationships>
</file>

<file path=ppt/slides/_rels/slide10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4.xml"/></Relationships>
</file>

<file path=ppt/slides/_rels/slide10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4.xml"/></Relationships>
</file>

<file path=ppt/slides/_rels/slide10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4.xml"/></Relationships>
</file>

<file path=ppt/slides/_rels/slide10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10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4.xml"/></Relationships>
</file>

<file path=ppt/slides/_rels/slide9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9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D3BBAA71-F244-451D-A179-00BF71F2FCB6}"/>
              </a:ext>
            </a:extLst>
          </p:cNvPr>
          <p:cNvSpPr>
            <a:spLocks noGrp="1" noChangeArrowheads="1"/>
          </p:cNvSpPr>
          <p:nvPr>
            <p:ph type="title" idx="4294967295"/>
          </p:nvPr>
        </p:nvSpPr>
        <p:spPr>
          <a:noFill/>
        </p:spPr>
        <p:txBody>
          <a:bodyPr/>
          <a:lstStyle/>
          <a:p>
            <a:pPr eaLnBrk="1" hangingPunct="1"/>
            <a:r>
              <a:rPr lang="en-US" altLang="en-US">
                <a:solidFill>
                  <a:schemeClr val="bg2"/>
                </a:solidFill>
                <a:effectLst/>
              </a:rPr>
              <a:t>Black Slide</a:t>
            </a:r>
          </a:p>
        </p:txBody>
      </p:sp>
      <p:sp>
        <p:nvSpPr>
          <p:cNvPr id="3075" name="Rectangle 3">
            <a:extLst>
              <a:ext uri="{FF2B5EF4-FFF2-40B4-BE49-F238E27FC236}">
                <a16:creationId xmlns:a16="http://schemas.microsoft.com/office/drawing/2014/main" id="{9FC17D73-082A-4C2C-9775-D6B8D951C9F5}"/>
              </a:ext>
            </a:extLst>
          </p:cNvPr>
          <p:cNvSpPr>
            <a:spLocks noChangeArrowheads="1"/>
          </p:cNvSpPr>
          <p:nvPr/>
        </p:nvSpPr>
        <p:spPr bwMode="auto">
          <a:xfrm>
            <a:off x="0" y="0"/>
            <a:ext cx="9144000" cy="6858000"/>
          </a:xfrm>
          <a:prstGeom prst="rect">
            <a:avLst/>
          </a:prstGeom>
          <a:solidFill>
            <a:schemeClr val="bg2"/>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sz="4400">
                <a:solidFill>
                  <a:schemeClr val="tx1"/>
                </a:solidFill>
                <a:latin typeface="Times New Roman" panose="02020603050405020304" pitchFamily="18" charset="0"/>
              </a:defRPr>
            </a:lvl1pPr>
            <a:lvl2pPr marL="742950" indent="-285750" algn="ctr">
              <a:defRPr sz="4400">
                <a:solidFill>
                  <a:schemeClr val="tx1"/>
                </a:solidFill>
                <a:latin typeface="Times New Roman" panose="02020603050405020304" pitchFamily="18" charset="0"/>
              </a:defRPr>
            </a:lvl2pPr>
            <a:lvl3pPr marL="1143000" indent="-228600" algn="ctr">
              <a:defRPr sz="4400">
                <a:solidFill>
                  <a:schemeClr val="tx1"/>
                </a:solidFill>
                <a:latin typeface="Times New Roman" panose="02020603050405020304" pitchFamily="18" charset="0"/>
              </a:defRPr>
            </a:lvl3pPr>
            <a:lvl4pPr marL="1600200" indent="-228600" algn="ctr">
              <a:defRPr sz="4400">
                <a:solidFill>
                  <a:schemeClr val="tx1"/>
                </a:solidFill>
                <a:latin typeface="Times New Roman" panose="02020603050405020304" pitchFamily="18" charset="0"/>
              </a:defRPr>
            </a:lvl4pPr>
            <a:lvl5pPr marL="2057400" indent="-228600" algn="ctr">
              <a:defRPr sz="4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4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4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4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4400">
                <a:solidFill>
                  <a:schemeClr val="tx1"/>
                </a:solidFill>
                <a:latin typeface="Times New Roman" panose="02020603050405020304" pitchFamily="18" charset="0"/>
              </a:defRPr>
            </a:lvl9pPr>
          </a:lstStyle>
          <a:p>
            <a:pPr eaLnBrk="1" hangingPunct="1"/>
            <a:endParaRPr lang="en-US" altLang="en-US"/>
          </a:p>
        </p:txBody>
      </p:sp>
    </p:spTree>
  </p:cSld>
  <p:clrMapOvr>
    <a:masterClrMapping/>
  </p:clrMapOvr>
  <p:transition spd="slow">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rogram Files\RTechnics\SongShow Plus\Images\ArtToday\Photographs\1027x768\Mountain 3 (733183).jpg">
            <a:extLst>
              <a:ext uri="{FF2B5EF4-FFF2-40B4-BE49-F238E27FC236}">
                <a16:creationId xmlns:a16="http://schemas.microsoft.com/office/drawing/2014/main" id="{E462A2BF-AC5F-9349-B8F8-20E86A2403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 Box 3">
            <a:extLst>
              <a:ext uri="{FF2B5EF4-FFF2-40B4-BE49-F238E27FC236}">
                <a16:creationId xmlns:a16="http://schemas.microsoft.com/office/drawing/2014/main" id="{B6DE13BA-BC8F-6CAF-0459-2F631385A236}"/>
              </a:ext>
            </a:extLst>
          </p:cNvPr>
          <p:cNvSpPr txBox="1">
            <a:spLocks noChangeArrowheads="1"/>
          </p:cNvSpPr>
          <p:nvPr/>
        </p:nvSpPr>
        <p:spPr bwMode="auto">
          <a:xfrm>
            <a:off x="533400" y="3276600"/>
            <a:ext cx="80772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600" b="0" i="1" u="none" strike="noStrike" kern="1200" cap="none" spc="0" normalizeH="0" baseline="0" noProof="0">
                <a:ln>
                  <a:noFill/>
                </a:ln>
                <a:solidFill>
                  <a:srgbClr val="FFFFCC"/>
                </a:solidFill>
                <a:effectLst/>
                <a:uLnTx/>
                <a:uFillTx/>
                <a:latin typeface="Calisto MT" panose="02040603050505030304" pitchFamily="18" charset="0"/>
                <a:ea typeface="+mn-ea"/>
                <a:cs typeface="+mn-cs"/>
              </a:rPr>
              <a:t>Hear, O Israel: The Lord our God, the Lord is one. Love the Lord your God with all your heart and with all your soul and with all your strength.</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en-US" sz="3600" b="0" i="1" u="none" strike="noStrike" kern="1200" cap="none" spc="0" normalizeH="0" baseline="0" noProof="0">
              <a:ln>
                <a:noFill/>
              </a:ln>
              <a:solidFill>
                <a:srgbClr val="FFFFCC"/>
              </a:solidFill>
              <a:effectLst/>
              <a:uLnTx/>
              <a:uFillTx/>
              <a:latin typeface="Calisto MT" panose="02040603050505030304" pitchFamily="18" charset="0"/>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600" b="0" i="1" u="none" strike="noStrike" kern="1200" cap="none" spc="0" normalizeH="0" baseline="0" noProof="0">
                <a:ln>
                  <a:noFill/>
                </a:ln>
                <a:solidFill>
                  <a:srgbClr val="FFFFCC"/>
                </a:solidFill>
                <a:effectLst/>
                <a:uLnTx/>
                <a:uFillTx/>
                <a:latin typeface="Calisto MT" panose="02040603050505030304" pitchFamily="18" charset="0"/>
                <a:ea typeface="+mn-ea"/>
                <a:cs typeface="+mn-cs"/>
              </a:rPr>
              <a:t>Deruteronomy 6:4-5</a:t>
            </a:r>
            <a:endParaRPr kumimoji="0" lang="en-US" altLang="en-US" sz="2400" b="0" i="1" u="none" strike="noStrike" kern="1200" cap="none" spc="0" normalizeH="0" baseline="0" noProof="0">
              <a:ln>
                <a:noFill/>
              </a:ln>
              <a:solidFill>
                <a:srgbClr val="FFFFCC"/>
              </a:solidFill>
              <a:effectLst/>
              <a:uLnTx/>
              <a:uFillTx/>
              <a:latin typeface="Calisto MT" panose="02040603050505030304" pitchFamily="18" charset="0"/>
              <a:ea typeface="+mn-ea"/>
              <a:cs typeface="+mn-cs"/>
            </a:endParaRPr>
          </a:p>
        </p:txBody>
      </p:sp>
      <p:sp>
        <p:nvSpPr>
          <p:cNvPr id="2052" name="Rectangle 4">
            <a:extLst>
              <a:ext uri="{FF2B5EF4-FFF2-40B4-BE49-F238E27FC236}">
                <a16:creationId xmlns:a16="http://schemas.microsoft.com/office/drawing/2014/main" id="{4CEC4C47-F5F9-E02C-0866-D93DF436F80E}"/>
              </a:ext>
            </a:extLst>
          </p:cNvPr>
          <p:cNvSpPr>
            <a:spLocks noGrp="1" noChangeArrowheads="1"/>
          </p:cNvSpPr>
          <p:nvPr>
            <p:ph type="title" idx="4294967295"/>
          </p:nvPr>
        </p:nvSpPr>
        <p:spPr>
          <a:xfrm>
            <a:off x="342900" y="-373063"/>
            <a:ext cx="8458200" cy="2955926"/>
          </a:xfrm>
        </p:spPr>
        <p:txBody>
          <a:bodyPr/>
          <a:lstStyle/>
          <a:p>
            <a:pPr eaLnBrk="1" hangingPunct="1"/>
            <a:r>
              <a:rPr lang="en-US" altLang="en-US" i="1">
                <a:solidFill>
                  <a:srgbClr val="FFFFCC"/>
                </a:solidFill>
              </a:rPr>
              <a:t>Welcome</a:t>
            </a:r>
            <a:br>
              <a:rPr lang="en-US" altLang="en-US" i="1">
                <a:solidFill>
                  <a:srgbClr val="FFFFCC"/>
                </a:solidFill>
              </a:rPr>
            </a:br>
            <a:r>
              <a:rPr lang="en-US" altLang="en-US" sz="3600" i="1">
                <a:solidFill>
                  <a:srgbClr val="FFFFCC"/>
                </a:solidFill>
              </a:rPr>
              <a:t>to</a:t>
            </a:r>
            <a:br>
              <a:rPr lang="en-US" altLang="en-US" sz="3600" i="1">
                <a:solidFill>
                  <a:srgbClr val="FFFFCC"/>
                </a:solidFill>
              </a:rPr>
            </a:br>
            <a:r>
              <a:rPr lang="en-US" altLang="en-US" sz="5400" i="1">
                <a:solidFill>
                  <a:srgbClr val="FFFFCC"/>
                </a:solidFill>
              </a:rPr>
              <a:t>Northland Church of Christ</a:t>
            </a:r>
          </a:p>
        </p:txBody>
      </p:sp>
    </p:spTree>
    <p:extLst>
      <p:ext uri="{BB962C8B-B14F-4D97-AF65-F5344CB8AC3E}">
        <p14:creationId xmlns:p14="http://schemas.microsoft.com/office/powerpoint/2010/main" val="2572993115"/>
      </p:ext>
    </p:extLst>
  </p:cSld>
  <p:clrMapOvr>
    <a:masterClrMapping/>
  </p:clrMapOvr>
  <p:transition spd="slow">
    <p:fade thruBlk="1"/>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descr="E:\ThePapHy\Songs\FinaleFilesForPP\T\TheGreatRedeemer008.TIF">
            <a:extLst>
              <a:ext uri="{FF2B5EF4-FFF2-40B4-BE49-F238E27FC236}">
                <a16:creationId xmlns:a16="http://schemas.microsoft.com/office/drawing/2014/main" id="{1BD8F76E-81A6-331D-7932-E1E2A39DF0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a:extLst>
              <a:ext uri="{FF2B5EF4-FFF2-40B4-BE49-F238E27FC236}">
                <a16:creationId xmlns:a16="http://schemas.microsoft.com/office/drawing/2014/main" id="{DF080187-B4E8-BFB7-CA1E-F5FD6FCE3CC9}"/>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The Great Redeemer</a:t>
            </a:r>
          </a:p>
        </p:txBody>
      </p:sp>
      <p:sp>
        <p:nvSpPr>
          <p:cNvPr id="9220" name="Text Box 3">
            <a:extLst>
              <a:ext uri="{FF2B5EF4-FFF2-40B4-BE49-F238E27FC236}">
                <a16:creationId xmlns:a16="http://schemas.microsoft.com/office/drawing/2014/main" id="{218A92D5-047A-3B33-508B-2DAFA23833B3}"/>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276477041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5">
            <a:extLst>
              <a:ext uri="{FF2B5EF4-FFF2-40B4-BE49-F238E27FC236}">
                <a16:creationId xmlns:a16="http://schemas.microsoft.com/office/drawing/2014/main" id="{4046C52C-559B-11A7-C119-9EA12B28DF08}"/>
              </a:ext>
            </a:extLst>
          </p:cNvPr>
          <p:cNvSpPr txBox="1">
            <a:spLocks noChangeArrowheads="1"/>
          </p:cNvSpPr>
          <p:nvPr/>
        </p:nvSpPr>
        <p:spPr bwMode="auto">
          <a:xfrm>
            <a:off x="669925" y="1565275"/>
            <a:ext cx="4522788"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3.</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Glory be to Him forever!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Endless praises to Christ the Lamb!</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He has filled my life with sunshine,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He has made me what I am.</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O that every one would know Him,</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O that all would adore!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O that all would trust the love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Of the mighty Friend above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be His forever more.</a:t>
            </a:r>
          </a:p>
        </p:txBody>
      </p:sp>
      <p:pic>
        <p:nvPicPr>
          <p:cNvPr id="10243" name="Picture 6" descr="E:\ThePapHy\Songs\FinaleFilesForPP\T\TheGreatRedeemer013.TIF">
            <a:extLst>
              <a:ext uri="{FF2B5EF4-FFF2-40B4-BE49-F238E27FC236}">
                <a16:creationId xmlns:a16="http://schemas.microsoft.com/office/drawing/2014/main" id="{0F1072B9-AC61-AF8E-7BA0-92FCBB8382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Rectangle 2">
            <a:extLst>
              <a:ext uri="{FF2B5EF4-FFF2-40B4-BE49-F238E27FC236}">
                <a16:creationId xmlns:a16="http://schemas.microsoft.com/office/drawing/2014/main" id="{10F5746F-9CBD-AE0D-CCAA-31D2AB2C5FF2}"/>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3 – The Great Redeemer</a:t>
            </a:r>
          </a:p>
        </p:txBody>
      </p:sp>
      <p:sp>
        <p:nvSpPr>
          <p:cNvPr id="10245" name="Text Box 3">
            <a:extLst>
              <a:ext uri="{FF2B5EF4-FFF2-40B4-BE49-F238E27FC236}">
                <a16:creationId xmlns:a16="http://schemas.microsoft.com/office/drawing/2014/main" id="{E5A681F8-5AE6-660B-E5F6-5761350B4718}"/>
              </a:ext>
            </a:extLst>
          </p:cNvPr>
          <p:cNvSpPr txBox="1">
            <a:spLocks noChangeArrowheads="1"/>
          </p:cNvSpPr>
          <p:nvPr/>
        </p:nvSpPr>
        <p:spPr bwMode="auto">
          <a:xfrm>
            <a:off x="76200" y="6172200"/>
            <a:ext cx="1857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Words: Francis Foster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Music: Samuel W. Beazley</a:t>
            </a:r>
            <a:endParaRPr kumimoji="0" lang="en-US" altLang="en-US" sz="1200" b="0" i="1"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0246" name="Text Box 4">
            <a:extLst>
              <a:ext uri="{FF2B5EF4-FFF2-40B4-BE49-F238E27FC236}">
                <a16:creationId xmlns:a16="http://schemas.microsoft.com/office/drawing/2014/main" id="{1AAF854E-CD9A-D3A2-D49A-C1192FC6A1B6}"/>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174504119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E:\ThePapHy\Songs\FinaleFilesForPP\T\TheGreatRedeemer014.TIF">
            <a:extLst>
              <a:ext uri="{FF2B5EF4-FFF2-40B4-BE49-F238E27FC236}">
                <a16:creationId xmlns:a16="http://schemas.microsoft.com/office/drawing/2014/main" id="{D39E2024-1247-EF4B-8E8D-D2450D540D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
            <a:extLst>
              <a:ext uri="{FF2B5EF4-FFF2-40B4-BE49-F238E27FC236}">
                <a16:creationId xmlns:a16="http://schemas.microsoft.com/office/drawing/2014/main" id="{CE79C707-C3A2-60D4-BDDA-74EE973A2514}"/>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3 – The Great Redeemer</a:t>
            </a:r>
          </a:p>
        </p:txBody>
      </p:sp>
      <p:sp>
        <p:nvSpPr>
          <p:cNvPr id="11268" name="Text Box 3">
            <a:extLst>
              <a:ext uri="{FF2B5EF4-FFF2-40B4-BE49-F238E27FC236}">
                <a16:creationId xmlns:a16="http://schemas.microsoft.com/office/drawing/2014/main" id="{4EDA1C14-10D7-D7F6-7FF4-113D520F8EE1}"/>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420384641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descr="E:\ThePapHy\Songs\FinaleFilesForPP\T\TheGreatRedeemer015.TIF">
            <a:extLst>
              <a:ext uri="{FF2B5EF4-FFF2-40B4-BE49-F238E27FC236}">
                <a16:creationId xmlns:a16="http://schemas.microsoft.com/office/drawing/2014/main" id="{C518DCBB-659F-5FCE-E262-28F30E50B1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2">
            <a:extLst>
              <a:ext uri="{FF2B5EF4-FFF2-40B4-BE49-F238E27FC236}">
                <a16:creationId xmlns:a16="http://schemas.microsoft.com/office/drawing/2014/main" id="{3AA0112D-C103-0447-B262-98D73A2FF8D5}"/>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3 – The Great Redeemer</a:t>
            </a:r>
          </a:p>
        </p:txBody>
      </p:sp>
      <p:sp>
        <p:nvSpPr>
          <p:cNvPr id="12292" name="Text Box 3">
            <a:extLst>
              <a:ext uri="{FF2B5EF4-FFF2-40B4-BE49-F238E27FC236}">
                <a16:creationId xmlns:a16="http://schemas.microsoft.com/office/drawing/2014/main" id="{2DACA884-05C1-58DE-E38D-909034F874B9}"/>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57184093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E:\ThePapHy\Songs\FinaleFilesForPP\T\TheGreatRedeemer016.TIF">
            <a:extLst>
              <a:ext uri="{FF2B5EF4-FFF2-40B4-BE49-F238E27FC236}">
                <a16:creationId xmlns:a16="http://schemas.microsoft.com/office/drawing/2014/main" id="{00FD338B-FA3D-CDC5-B71B-1FD9C751D7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2">
            <a:extLst>
              <a:ext uri="{FF2B5EF4-FFF2-40B4-BE49-F238E27FC236}">
                <a16:creationId xmlns:a16="http://schemas.microsoft.com/office/drawing/2014/main" id="{AFA63CD0-1B5E-064D-A99D-476F82A98E0C}"/>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3 – The Great Redeemer</a:t>
            </a:r>
          </a:p>
        </p:txBody>
      </p:sp>
      <p:sp>
        <p:nvSpPr>
          <p:cNvPr id="13316" name="Text Box 3">
            <a:extLst>
              <a:ext uri="{FF2B5EF4-FFF2-40B4-BE49-F238E27FC236}">
                <a16:creationId xmlns:a16="http://schemas.microsoft.com/office/drawing/2014/main" id="{2AED25B6-9030-C8BB-4810-EB0D23E2BB12}"/>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203511725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a:extLst>
              <a:ext uri="{FF2B5EF4-FFF2-40B4-BE49-F238E27FC236}">
                <a16:creationId xmlns:a16="http://schemas.microsoft.com/office/drawing/2014/main" id="{6DA54DFE-33F6-6897-52A7-23F4F79742CC}"/>
              </a:ext>
            </a:extLst>
          </p:cNvPr>
          <p:cNvSpPr txBox="1">
            <a:spLocks noChangeArrowheads="1"/>
          </p:cNvSpPr>
          <p:nvPr/>
        </p:nvSpPr>
        <p:spPr bwMode="auto">
          <a:xfrm>
            <a:off x="517525" y="1260475"/>
            <a:ext cx="4794250"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He is everything to me, to me,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He is everything to me,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everything shall always be;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I will never cease to raise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 song of gladness in His praise;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Here, and in the world above,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My soul shall sing of saving love;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Life and light and joy is He,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The precious Friend who died for me.</a:t>
            </a:r>
          </a:p>
        </p:txBody>
      </p:sp>
      <p:pic>
        <p:nvPicPr>
          <p:cNvPr id="14339" name="Picture 3" descr="E:\ThePapHy\Songs\Volume1 Support Files\The Great Redeemer\Slides\The Great Redeemer005.tif">
            <a:extLst>
              <a:ext uri="{FF2B5EF4-FFF2-40B4-BE49-F238E27FC236}">
                <a16:creationId xmlns:a16="http://schemas.microsoft.com/office/drawing/2014/main" id="{B568E330-3376-148C-06E6-C7437EE7D3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Rectangle 4">
            <a:extLst>
              <a:ext uri="{FF2B5EF4-FFF2-40B4-BE49-F238E27FC236}">
                <a16:creationId xmlns:a16="http://schemas.microsoft.com/office/drawing/2014/main" id="{72C93512-30B1-84AB-9693-215876209988}"/>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The Great Redeemer</a:t>
            </a:r>
          </a:p>
        </p:txBody>
      </p:sp>
      <p:sp>
        <p:nvSpPr>
          <p:cNvPr id="14341" name="Text Box 5">
            <a:extLst>
              <a:ext uri="{FF2B5EF4-FFF2-40B4-BE49-F238E27FC236}">
                <a16:creationId xmlns:a16="http://schemas.microsoft.com/office/drawing/2014/main" id="{FA7E865F-87CF-287D-D8F7-0717645C13BD}"/>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383502376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E:\ThePapHy\Songs\FinaleFilesForPP\T\TheGreatRedeemer006.TIF">
            <a:extLst>
              <a:ext uri="{FF2B5EF4-FFF2-40B4-BE49-F238E27FC236}">
                <a16:creationId xmlns:a16="http://schemas.microsoft.com/office/drawing/2014/main" id="{A07ADDAF-989D-6E2C-DBB8-D1D288E7F9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3">
            <a:extLst>
              <a:ext uri="{FF2B5EF4-FFF2-40B4-BE49-F238E27FC236}">
                <a16:creationId xmlns:a16="http://schemas.microsoft.com/office/drawing/2014/main" id="{773A1938-3CF7-FC56-31C9-1B0358B704FE}"/>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The Great Redeemer</a:t>
            </a:r>
          </a:p>
        </p:txBody>
      </p:sp>
      <p:sp>
        <p:nvSpPr>
          <p:cNvPr id="15364" name="Text Box 4">
            <a:extLst>
              <a:ext uri="{FF2B5EF4-FFF2-40B4-BE49-F238E27FC236}">
                <a16:creationId xmlns:a16="http://schemas.microsoft.com/office/drawing/2014/main" id="{2E22776D-7061-CA06-FDBA-437A1C116312}"/>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295589788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E:\ThePapHy\Songs\FinaleFilesForPP\T\TheGreatRedeemer007.TIF">
            <a:extLst>
              <a:ext uri="{FF2B5EF4-FFF2-40B4-BE49-F238E27FC236}">
                <a16:creationId xmlns:a16="http://schemas.microsoft.com/office/drawing/2014/main" id="{C48F4A6C-588D-384D-4223-5776223546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3">
            <a:extLst>
              <a:ext uri="{FF2B5EF4-FFF2-40B4-BE49-F238E27FC236}">
                <a16:creationId xmlns:a16="http://schemas.microsoft.com/office/drawing/2014/main" id="{4D27CBE2-BC46-3844-1058-5CB5FC0142FE}"/>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The Great Redeemer</a:t>
            </a:r>
          </a:p>
        </p:txBody>
      </p:sp>
      <p:sp>
        <p:nvSpPr>
          <p:cNvPr id="16388" name="Text Box 4">
            <a:extLst>
              <a:ext uri="{FF2B5EF4-FFF2-40B4-BE49-F238E27FC236}">
                <a16:creationId xmlns:a16="http://schemas.microsoft.com/office/drawing/2014/main" id="{4218269E-CE7F-23F5-C6E1-1B32621BDCE4}"/>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260480103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E:\ThePapHy\Songs\FinaleFilesForPP\T\TheGreatRedeemer008.TIF">
            <a:extLst>
              <a:ext uri="{FF2B5EF4-FFF2-40B4-BE49-F238E27FC236}">
                <a16:creationId xmlns:a16="http://schemas.microsoft.com/office/drawing/2014/main" id="{B64505D0-E771-BCC2-BD08-43AA0C6868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3">
            <a:extLst>
              <a:ext uri="{FF2B5EF4-FFF2-40B4-BE49-F238E27FC236}">
                <a16:creationId xmlns:a16="http://schemas.microsoft.com/office/drawing/2014/main" id="{ADF4F4DB-54E4-794C-17C2-2168215AD82F}"/>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The Great Redeemer</a:t>
            </a:r>
          </a:p>
        </p:txBody>
      </p:sp>
      <p:sp>
        <p:nvSpPr>
          <p:cNvPr id="17412" name="Text Box 4">
            <a:extLst>
              <a:ext uri="{FF2B5EF4-FFF2-40B4-BE49-F238E27FC236}">
                <a16:creationId xmlns:a16="http://schemas.microsoft.com/office/drawing/2014/main" id="{05282531-34A6-BF0C-5D0C-EE7E05A3F3BE}"/>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360387040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D3BBAA71-F244-451D-A179-00BF71F2FCB6}"/>
              </a:ext>
            </a:extLst>
          </p:cNvPr>
          <p:cNvSpPr>
            <a:spLocks noGrp="1" noChangeArrowheads="1"/>
          </p:cNvSpPr>
          <p:nvPr>
            <p:ph type="title" idx="4294967295"/>
          </p:nvPr>
        </p:nvSpPr>
        <p:spPr>
          <a:noFill/>
        </p:spPr>
        <p:txBody>
          <a:bodyPr/>
          <a:lstStyle/>
          <a:p>
            <a:pPr eaLnBrk="1" hangingPunct="1"/>
            <a:r>
              <a:rPr lang="en-US" altLang="en-US">
                <a:solidFill>
                  <a:schemeClr val="bg2"/>
                </a:solidFill>
                <a:effectLst/>
              </a:rPr>
              <a:t>Black Slide</a:t>
            </a:r>
          </a:p>
        </p:txBody>
      </p:sp>
      <p:sp>
        <p:nvSpPr>
          <p:cNvPr id="3075" name="Rectangle 3">
            <a:extLst>
              <a:ext uri="{FF2B5EF4-FFF2-40B4-BE49-F238E27FC236}">
                <a16:creationId xmlns:a16="http://schemas.microsoft.com/office/drawing/2014/main" id="{9FC17D73-082A-4C2C-9775-D6B8D951C9F5}"/>
              </a:ext>
            </a:extLst>
          </p:cNvPr>
          <p:cNvSpPr>
            <a:spLocks noChangeArrowheads="1"/>
          </p:cNvSpPr>
          <p:nvPr/>
        </p:nvSpPr>
        <p:spPr bwMode="auto">
          <a:xfrm>
            <a:off x="0" y="0"/>
            <a:ext cx="9144000" cy="6858000"/>
          </a:xfrm>
          <a:prstGeom prst="rect">
            <a:avLst/>
          </a:prstGeom>
          <a:solidFill>
            <a:schemeClr val="bg2"/>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sz="4400">
                <a:solidFill>
                  <a:schemeClr val="tx1"/>
                </a:solidFill>
                <a:latin typeface="Times New Roman" panose="02020603050405020304" pitchFamily="18" charset="0"/>
              </a:defRPr>
            </a:lvl1pPr>
            <a:lvl2pPr marL="742950" indent="-285750" algn="ctr">
              <a:defRPr sz="4400">
                <a:solidFill>
                  <a:schemeClr val="tx1"/>
                </a:solidFill>
                <a:latin typeface="Times New Roman" panose="02020603050405020304" pitchFamily="18" charset="0"/>
              </a:defRPr>
            </a:lvl2pPr>
            <a:lvl3pPr marL="1143000" indent="-228600" algn="ctr">
              <a:defRPr sz="4400">
                <a:solidFill>
                  <a:schemeClr val="tx1"/>
                </a:solidFill>
                <a:latin typeface="Times New Roman" panose="02020603050405020304" pitchFamily="18" charset="0"/>
              </a:defRPr>
            </a:lvl3pPr>
            <a:lvl4pPr marL="1600200" indent="-228600" algn="ctr">
              <a:defRPr sz="4400">
                <a:solidFill>
                  <a:schemeClr val="tx1"/>
                </a:solidFill>
                <a:latin typeface="Times New Roman" panose="02020603050405020304" pitchFamily="18" charset="0"/>
              </a:defRPr>
            </a:lvl4pPr>
            <a:lvl5pPr marL="2057400" indent="-228600" algn="ctr">
              <a:defRPr sz="4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4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4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4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4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en-US" sz="4400" b="0" i="0" u="none" strike="noStrike" kern="1200" cap="none" spc="0" normalizeH="0" baseline="0" noProof="0">
              <a:ln>
                <a:noFill/>
              </a:ln>
              <a:solidFill>
                <a:srgbClr val="FFFFFF"/>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904501004"/>
      </p:ext>
    </p:extLst>
  </p:cSld>
  <p:clrMapOvr>
    <a:masterClrMapping/>
  </p:clrMapOvr>
  <p:transition spd="slow">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9">
            <a:extLst>
              <a:ext uri="{FF2B5EF4-FFF2-40B4-BE49-F238E27FC236}">
                <a16:creationId xmlns:a16="http://schemas.microsoft.com/office/drawing/2014/main" id="{51627719-3BDC-F574-48F1-44075CF18C8B}"/>
              </a:ext>
            </a:extLst>
          </p:cNvPr>
          <p:cNvSpPr txBox="1">
            <a:spLocks noChangeArrowheads="1"/>
          </p:cNvSpPr>
          <p:nvPr/>
        </p:nvSpPr>
        <p:spPr bwMode="auto">
          <a:xfrm>
            <a:off x="898525" y="1641475"/>
            <a:ext cx="3941763"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1.</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Hear, O Israel.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The Lord thy God, is one God.</a:t>
            </a:r>
          </a:p>
        </p:txBody>
      </p:sp>
      <p:pic>
        <p:nvPicPr>
          <p:cNvPr id="2051" name="Picture 10" descr="E:\ThePapHy\Songs\FinaleFilesForPP\H\HearOIsrael001.TIF">
            <a:extLst>
              <a:ext uri="{FF2B5EF4-FFF2-40B4-BE49-F238E27FC236}">
                <a16:creationId xmlns:a16="http://schemas.microsoft.com/office/drawing/2014/main" id="{2AA31601-B18A-0888-A9DE-8AA14BBDD8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2">
            <a:extLst>
              <a:ext uri="{FF2B5EF4-FFF2-40B4-BE49-F238E27FC236}">
                <a16:creationId xmlns:a16="http://schemas.microsoft.com/office/drawing/2014/main" id="{3F1C5363-CECC-B6D4-6986-F8279C803A09}"/>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1 – Hear, O Israel</a:t>
            </a:r>
          </a:p>
        </p:txBody>
      </p:sp>
      <p:sp>
        <p:nvSpPr>
          <p:cNvPr id="2053" name="Text Box 3">
            <a:extLst>
              <a:ext uri="{FF2B5EF4-FFF2-40B4-BE49-F238E27FC236}">
                <a16:creationId xmlns:a16="http://schemas.microsoft.com/office/drawing/2014/main" id="{CB1C7C16-CEA5-DB82-593D-A7AEA1E30A63}"/>
              </a:ext>
            </a:extLst>
          </p:cNvPr>
          <p:cNvSpPr txBox="1">
            <a:spLocks noChangeArrowheads="1"/>
          </p:cNvSpPr>
          <p:nvPr/>
        </p:nvSpPr>
        <p:spPr bwMode="auto">
          <a:xfrm>
            <a:off x="76200" y="6142038"/>
            <a:ext cx="38465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Words &amp; Music: Traditional / Arr.: David Sexton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Arrangement Copyright © 1993 by Howard Publishing, Co.</a:t>
            </a:r>
          </a:p>
        </p:txBody>
      </p:sp>
      <p:sp>
        <p:nvSpPr>
          <p:cNvPr id="2054" name="Text Box 4">
            <a:extLst>
              <a:ext uri="{FF2B5EF4-FFF2-40B4-BE49-F238E27FC236}">
                <a16:creationId xmlns:a16="http://schemas.microsoft.com/office/drawing/2014/main" id="{F2996C75-6482-AB3C-16EE-4F93D4ABBF9E}"/>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3497062196"/>
      </p:ext>
    </p:extLst>
  </p:cSld>
  <p:clrMapOvr>
    <a:masterClrMapping/>
  </p:clrMapOvr>
  <p:transition spd="slow">
    <p:fade thruBlk="1"/>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aster Watercolor: See You Next Week | Igniter Media | WorshipHouse Media"/>
          <p:cNvPicPr>
            <a:picLocks noChangeAspect="1" noChangeArrowheads="1"/>
          </p:cNvPicPr>
          <p:nvPr/>
        </p:nvPicPr>
        <p:blipFill>
          <a:blip r:embed="rId2" cstate="print"/>
          <a:srcRect/>
          <a:stretch>
            <a:fillRect/>
          </a:stretch>
        </p:blipFill>
        <p:spPr bwMode="auto">
          <a:xfrm>
            <a:off x="0" y="0"/>
            <a:ext cx="9144000" cy="6852494"/>
          </a:xfrm>
          <a:prstGeom prst="rect">
            <a:avLst/>
          </a:prstGeom>
          <a:noFill/>
        </p:spPr>
      </p:pic>
    </p:spTree>
    <p:extLst>
      <p:ext uri="{BB962C8B-B14F-4D97-AF65-F5344CB8AC3E}">
        <p14:creationId xmlns:p14="http://schemas.microsoft.com/office/powerpoint/2010/main" val="2561786022"/>
      </p:ext>
    </p:extLst>
  </p:cSld>
  <p:clrMapOvr>
    <a:masterClrMapping/>
  </p:clrMapOvr>
  <p:transition spd="slow">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5">
            <a:extLst>
              <a:ext uri="{FF2B5EF4-FFF2-40B4-BE49-F238E27FC236}">
                <a16:creationId xmlns:a16="http://schemas.microsoft.com/office/drawing/2014/main" id="{3FCEDE92-6C41-78F6-F73B-A96B43C02E80}"/>
              </a:ext>
            </a:extLst>
          </p:cNvPr>
          <p:cNvSpPr txBox="1">
            <a:spLocks noChangeArrowheads="1"/>
          </p:cNvSpPr>
          <p:nvPr/>
        </p:nvSpPr>
        <p:spPr bwMode="auto">
          <a:xfrm>
            <a:off x="669925" y="1717675"/>
            <a:ext cx="77628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thou shalt love the Lord, thy God, with all of thy heart,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thou shalt love the Lord, thy God, with all of thy soul,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thou shalt love the Lord, thy God, with all of thy strength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thou shalt love the Lord, thy God, with all of thy mind.</a:t>
            </a:r>
          </a:p>
        </p:txBody>
      </p:sp>
      <p:pic>
        <p:nvPicPr>
          <p:cNvPr id="3075" name="Picture 6" descr="E:\ThePapHy\Songs\FinaleFilesForPP\H\HearOIsrael002.TIF">
            <a:extLst>
              <a:ext uri="{FF2B5EF4-FFF2-40B4-BE49-F238E27FC236}">
                <a16:creationId xmlns:a16="http://schemas.microsoft.com/office/drawing/2014/main" id="{1D99A973-C431-F3C5-CF3B-8047C7E747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2">
            <a:extLst>
              <a:ext uri="{FF2B5EF4-FFF2-40B4-BE49-F238E27FC236}">
                <a16:creationId xmlns:a16="http://schemas.microsoft.com/office/drawing/2014/main" id="{8FDF5C07-0638-DA2F-D405-CA855C0C2816}"/>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Hear, O Israel</a:t>
            </a:r>
          </a:p>
        </p:txBody>
      </p:sp>
      <p:sp>
        <p:nvSpPr>
          <p:cNvPr id="3077" name="Text Box 4">
            <a:extLst>
              <a:ext uri="{FF2B5EF4-FFF2-40B4-BE49-F238E27FC236}">
                <a16:creationId xmlns:a16="http://schemas.microsoft.com/office/drawing/2014/main" id="{8C3656AD-5589-768B-806C-E36D19CB3579}"/>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34877040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E:\ThePapHy\Songs\FinaleFilesForPP\H\HearOIsrael003.TIF">
            <a:extLst>
              <a:ext uri="{FF2B5EF4-FFF2-40B4-BE49-F238E27FC236}">
                <a16:creationId xmlns:a16="http://schemas.microsoft.com/office/drawing/2014/main" id="{3F9A7E70-877D-6454-7932-E28E34923A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
            <a:extLst>
              <a:ext uri="{FF2B5EF4-FFF2-40B4-BE49-F238E27FC236}">
                <a16:creationId xmlns:a16="http://schemas.microsoft.com/office/drawing/2014/main" id="{2BE6CB4C-1B9E-D762-7CAF-9DAFF025834F}"/>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Hear, O Israel</a:t>
            </a:r>
          </a:p>
        </p:txBody>
      </p:sp>
      <p:sp>
        <p:nvSpPr>
          <p:cNvPr id="4100" name="Text Box 3">
            <a:extLst>
              <a:ext uri="{FF2B5EF4-FFF2-40B4-BE49-F238E27FC236}">
                <a16:creationId xmlns:a16="http://schemas.microsoft.com/office/drawing/2014/main" id="{91B694D8-0911-3F63-E224-767B1CDC269B}"/>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3522895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E:\ThePapHy\Songs\FinaleFilesForPP\H\HearOIsrael004.TIF">
            <a:extLst>
              <a:ext uri="{FF2B5EF4-FFF2-40B4-BE49-F238E27FC236}">
                <a16:creationId xmlns:a16="http://schemas.microsoft.com/office/drawing/2014/main" id="{2125DD8C-C901-D873-ABCE-7E9153E158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2">
            <a:extLst>
              <a:ext uri="{FF2B5EF4-FFF2-40B4-BE49-F238E27FC236}">
                <a16:creationId xmlns:a16="http://schemas.microsoft.com/office/drawing/2014/main" id="{A973E0ED-4230-D02C-9565-6F00A456514D}"/>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Hear, O Israel</a:t>
            </a:r>
          </a:p>
        </p:txBody>
      </p:sp>
      <p:sp>
        <p:nvSpPr>
          <p:cNvPr id="5124" name="Text Box 3">
            <a:extLst>
              <a:ext uri="{FF2B5EF4-FFF2-40B4-BE49-F238E27FC236}">
                <a16:creationId xmlns:a16="http://schemas.microsoft.com/office/drawing/2014/main" id="{5B7453B2-84BF-1ADB-AD94-655218AF1BE9}"/>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6683299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E:\ThePapHy\Songs\FinaleFilesForPP\H\HearOIsrael005.TIF">
            <a:extLst>
              <a:ext uri="{FF2B5EF4-FFF2-40B4-BE49-F238E27FC236}">
                <a16:creationId xmlns:a16="http://schemas.microsoft.com/office/drawing/2014/main" id="{662AA4C7-094F-73DF-91E1-E78288BE48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2">
            <a:extLst>
              <a:ext uri="{FF2B5EF4-FFF2-40B4-BE49-F238E27FC236}">
                <a16:creationId xmlns:a16="http://schemas.microsoft.com/office/drawing/2014/main" id="{B206CE3C-FEFC-9CD4-983E-CA49FF599D4E}"/>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Hear, O Israel</a:t>
            </a:r>
          </a:p>
        </p:txBody>
      </p:sp>
      <p:sp>
        <p:nvSpPr>
          <p:cNvPr id="6148" name="Text Box 3">
            <a:extLst>
              <a:ext uri="{FF2B5EF4-FFF2-40B4-BE49-F238E27FC236}">
                <a16:creationId xmlns:a16="http://schemas.microsoft.com/office/drawing/2014/main" id="{1F593B3E-E547-227D-2ADD-84A82A59ACD6}"/>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686110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4">
            <a:extLst>
              <a:ext uri="{FF2B5EF4-FFF2-40B4-BE49-F238E27FC236}">
                <a16:creationId xmlns:a16="http://schemas.microsoft.com/office/drawing/2014/main" id="{C6C5080B-96E1-A017-8BD2-C021D913E009}"/>
              </a:ext>
            </a:extLst>
          </p:cNvPr>
          <p:cNvSpPr txBox="1">
            <a:spLocks noChangeArrowheads="1"/>
          </p:cNvSpPr>
          <p:nvPr/>
        </p:nvSpPr>
        <p:spPr bwMode="auto">
          <a:xfrm>
            <a:off x="746125" y="1565275"/>
            <a:ext cx="501332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2.</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Hear, O Israel.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Thou shalt love thy neighbor as thyself.</a:t>
            </a:r>
          </a:p>
        </p:txBody>
      </p:sp>
      <p:pic>
        <p:nvPicPr>
          <p:cNvPr id="7171" name="Picture 5" descr="E:\ThePapHy\Songs\FinaleFilesForPP\H\HearOIsrael006.TIF">
            <a:extLst>
              <a:ext uri="{FF2B5EF4-FFF2-40B4-BE49-F238E27FC236}">
                <a16:creationId xmlns:a16="http://schemas.microsoft.com/office/drawing/2014/main" id="{5D291ADD-2279-B3E3-F7D3-649B45C2D7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2">
            <a:extLst>
              <a:ext uri="{FF2B5EF4-FFF2-40B4-BE49-F238E27FC236}">
                <a16:creationId xmlns:a16="http://schemas.microsoft.com/office/drawing/2014/main" id="{E47FFAD1-D617-9754-7DEF-1F2A56C3962D}"/>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2 – Hear, O Israel</a:t>
            </a:r>
          </a:p>
        </p:txBody>
      </p:sp>
      <p:sp>
        <p:nvSpPr>
          <p:cNvPr id="7173" name="Text Box 3">
            <a:extLst>
              <a:ext uri="{FF2B5EF4-FFF2-40B4-BE49-F238E27FC236}">
                <a16:creationId xmlns:a16="http://schemas.microsoft.com/office/drawing/2014/main" id="{ACBAB694-F0F7-053C-1DAF-89AD37AE484E}"/>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13274122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a:extLst>
              <a:ext uri="{FF2B5EF4-FFF2-40B4-BE49-F238E27FC236}">
                <a16:creationId xmlns:a16="http://schemas.microsoft.com/office/drawing/2014/main" id="{8A7C6E24-8089-2BA9-B357-CD22C7757F22}"/>
              </a:ext>
            </a:extLst>
          </p:cNvPr>
          <p:cNvSpPr txBox="1">
            <a:spLocks noChangeArrowheads="1"/>
          </p:cNvSpPr>
          <p:nvPr/>
        </p:nvSpPr>
        <p:spPr bwMode="auto">
          <a:xfrm>
            <a:off x="669925" y="1717675"/>
            <a:ext cx="77628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thou shalt love the Lord, thy God, with all of thy heart,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thou shalt love the Lord, thy God, with all of thy soul,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thou shalt love the Lord, thy God, with all of thy strength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thou shalt love the Lord, thy God, with all of thy mind.</a:t>
            </a:r>
          </a:p>
        </p:txBody>
      </p:sp>
      <p:pic>
        <p:nvPicPr>
          <p:cNvPr id="8195" name="Picture 3" descr="E:\ThePapHy\Songs\FinaleFilesForPP\H\HearOIsrael002.TIF">
            <a:extLst>
              <a:ext uri="{FF2B5EF4-FFF2-40B4-BE49-F238E27FC236}">
                <a16:creationId xmlns:a16="http://schemas.microsoft.com/office/drawing/2014/main" id="{33283DC4-0415-A05C-9003-2ED01F413B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Rectangle 4">
            <a:extLst>
              <a:ext uri="{FF2B5EF4-FFF2-40B4-BE49-F238E27FC236}">
                <a16:creationId xmlns:a16="http://schemas.microsoft.com/office/drawing/2014/main" id="{046656BC-4799-D484-C754-4CD2E57763F5}"/>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Hear, O Israel</a:t>
            </a:r>
          </a:p>
        </p:txBody>
      </p:sp>
      <p:sp>
        <p:nvSpPr>
          <p:cNvPr id="8197" name="Text Box 5">
            <a:extLst>
              <a:ext uri="{FF2B5EF4-FFF2-40B4-BE49-F238E27FC236}">
                <a16:creationId xmlns:a16="http://schemas.microsoft.com/office/drawing/2014/main" id="{1883BFD8-425D-E665-D31B-A22B9A51C7A7}"/>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19082788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E:\ThePapHy\Songs\FinaleFilesForPP\H\HearOIsrael003.TIF">
            <a:extLst>
              <a:ext uri="{FF2B5EF4-FFF2-40B4-BE49-F238E27FC236}">
                <a16:creationId xmlns:a16="http://schemas.microsoft.com/office/drawing/2014/main" id="{04E7E792-60B1-3F6B-6365-37EEA700B9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3">
            <a:extLst>
              <a:ext uri="{FF2B5EF4-FFF2-40B4-BE49-F238E27FC236}">
                <a16:creationId xmlns:a16="http://schemas.microsoft.com/office/drawing/2014/main" id="{51456865-BDCE-EAF3-04CB-E9EC502CF7CD}"/>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Hear, O Israel</a:t>
            </a:r>
          </a:p>
        </p:txBody>
      </p:sp>
      <p:sp>
        <p:nvSpPr>
          <p:cNvPr id="9220" name="Text Box 4">
            <a:extLst>
              <a:ext uri="{FF2B5EF4-FFF2-40B4-BE49-F238E27FC236}">
                <a16:creationId xmlns:a16="http://schemas.microsoft.com/office/drawing/2014/main" id="{D603CA0D-69B5-257A-4ED9-27BE1F486195}"/>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41881120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E:\ThePapHy\Songs\FinaleFilesForPP\H\HearOIsrael004.TIF">
            <a:extLst>
              <a:ext uri="{FF2B5EF4-FFF2-40B4-BE49-F238E27FC236}">
                <a16:creationId xmlns:a16="http://schemas.microsoft.com/office/drawing/2014/main" id="{A8469B2B-D60B-5888-AC66-44245E4FE7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3">
            <a:extLst>
              <a:ext uri="{FF2B5EF4-FFF2-40B4-BE49-F238E27FC236}">
                <a16:creationId xmlns:a16="http://schemas.microsoft.com/office/drawing/2014/main" id="{4CE832A7-FCCD-7DFF-B426-A6242A592F36}"/>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Hear, O Israel</a:t>
            </a:r>
          </a:p>
        </p:txBody>
      </p:sp>
      <p:sp>
        <p:nvSpPr>
          <p:cNvPr id="10244" name="Text Box 4">
            <a:extLst>
              <a:ext uri="{FF2B5EF4-FFF2-40B4-BE49-F238E27FC236}">
                <a16:creationId xmlns:a16="http://schemas.microsoft.com/office/drawing/2014/main" id="{A2CCE589-3AAA-9EA4-320F-68EA68C65B6F}"/>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18725395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6">
            <a:extLst>
              <a:ext uri="{FF2B5EF4-FFF2-40B4-BE49-F238E27FC236}">
                <a16:creationId xmlns:a16="http://schemas.microsoft.com/office/drawing/2014/main" id="{FF270835-604F-D9CE-82CB-19BD1A3E3E77}"/>
              </a:ext>
            </a:extLst>
          </p:cNvPr>
          <p:cNvSpPr txBox="1">
            <a:spLocks noChangeArrowheads="1"/>
          </p:cNvSpPr>
          <p:nvPr/>
        </p:nvSpPr>
        <p:spPr bwMode="auto">
          <a:xfrm>
            <a:off x="1279525" y="1717675"/>
            <a:ext cx="6716713"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1.</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all that is within me cry, "Worthy."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all that is within me cry, "Worthy."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"Worthy, worthy, worthy is the Lamb that was slain."</a:t>
            </a:r>
          </a:p>
        </p:txBody>
      </p:sp>
      <p:pic>
        <p:nvPicPr>
          <p:cNvPr id="2051" name="Picture 5" descr="E:\ThePapHy\SONGS\FinaleFilesForPP\L\LetAllThatIsWithinMe001.TIF">
            <a:extLst>
              <a:ext uri="{FF2B5EF4-FFF2-40B4-BE49-F238E27FC236}">
                <a16:creationId xmlns:a16="http://schemas.microsoft.com/office/drawing/2014/main" id="{EBE33F51-8CAF-2FCC-097E-22A2753189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2">
            <a:extLst>
              <a:ext uri="{FF2B5EF4-FFF2-40B4-BE49-F238E27FC236}">
                <a16:creationId xmlns:a16="http://schemas.microsoft.com/office/drawing/2014/main" id="{EF7F9939-8DC4-F758-6586-22B687439963}"/>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1 – Let All That Is Within Me</a:t>
            </a:r>
          </a:p>
        </p:txBody>
      </p:sp>
      <p:sp>
        <p:nvSpPr>
          <p:cNvPr id="2053" name="Text Box 3">
            <a:extLst>
              <a:ext uri="{FF2B5EF4-FFF2-40B4-BE49-F238E27FC236}">
                <a16:creationId xmlns:a16="http://schemas.microsoft.com/office/drawing/2014/main" id="{779E2D5D-5038-4A22-B3D3-6005886E87FA}"/>
              </a:ext>
            </a:extLst>
          </p:cNvPr>
          <p:cNvSpPr txBox="1">
            <a:spLocks noChangeArrowheads="1"/>
          </p:cNvSpPr>
          <p:nvPr/>
        </p:nvSpPr>
        <p:spPr bwMode="auto">
          <a:xfrm>
            <a:off x="76200" y="6096000"/>
            <a:ext cx="412115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Words &amp; Music: Traditional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Arr. Copyright © 1993 by Howard Publishing Co., Inc.</a:t>
            </a:r>
          </a:p>
        </p:txBody>
      </p:sp>
      <p:sp>
        <p:nvSpPr>
          <p:cNvPr id="2054" name="Text Box 4">
            <a:extLst>
              <a:ext uri="{FF2B5EF4-FFF2-40B4-BE49-F238E27FC236}">
                <a16:creationId xmlns:a16="http://schemas.microsoft.com/office/drawing/2014/main" id="{AF49133F-39F1-64AB-FE67-CC2E00098C03}"/>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1897792054"/>
      </p:ext>
    </p:extLst>
  </p:cSld>
  <p:clrMapOvr>
    <a:masterClrMapping/>
  </p:clrMapOvr>
  <p:transition spd="slow">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E:\ThePapHy\Songs\FinaleFilesForPP\H\HearOIsrael005.TIF">
            <a:extLst>
              <a:ext uri="{FF2B5EF4-FFF2-40B4-BE49-F238E27FC236}">
                <a16:creationId xmlns:a16="http://schemas.microsoft.com/office/drawing/2014/main" id="{C56E49A1-87E8-2A59-B90F-A1FF555819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3">
            <a:extLst>
              <a:ext uri="{FF2B5EF4-FFF2-40B4-BE49-F238E27FC236}">
                <a16:creationId xmlns:a16="http://schemas.microsoft.com/office/drawing/2014/main" id="{6E21A897-95C0-18EC-9499-432339D1BBF3}"/>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Hear, O Israel</a:t>
            </a:r>
          </a:p>
        </p:txBody>
      </p:sp>
      <p:sp>
        <p:nvSpPr>
          <p:cNvPr id="11268" name="Text Box 4">
            <a:extLst>
              <a:ext uri="{FF2B5EF4-FFF2-40B4-BE49-F238E27FC236}">
                <a16:creationId xmlns:a16="http://schemas.microsoft.com/office/drawing/2014/main" id="{B844961F-ED86-EC97-86EC-22578AF7940D}"/>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39760674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descr="E:\ThePapHy\Songs\FinaleFilesForPP\H\HearOIsrael007.TIF">
            <a:extLst>
              <a:ext uri="{FF2B5EF4-FFF2-40B4-BE49-F238E27FC236}">
                <a16:creationId xmlns:a16="http://schemas.microsoft.com/office/drawing/2014/main" id="{982AA3A3-7177-62C5-2C32-E8D22AA834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2">
            <a:extLst>
              <a:ext uri="{FF2B5EF4-FFF2-40B4-BE49-F238E27FC236}">
                <a16:creationId xmlns:a16="http://schemas.microsoft.com/office/drawing/2014/main" id="{500515B9-3799-2755-85D4-825726DE9978}"/>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Hear, O Israel</a:t>
            </a:r>
          </a:p>
        </p:txBody>
      </p:sp>
      <p:sp>
        <p:nvSpPr>
          <p:cNvPr id="12292" name="Text Box 3">
            <a:extLst>
              <a:ext uri="{FF2B5EF4-FFF2-40B4-BE49-F238E27FC236}">
                <a16:creationId xmlns:a16="http://schemas.microsoft.com/office/drawing/2014/main" id="{6916E6DA-45E0-8AE3-8E44-5FB86E2AAFE8}"/>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35880288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0">
            <a:extLst>
              <a:ext uri="{FF2B5EF4-FFF2-40B4-BE49-F238E27FC236}">
                <a16:creationId xmlns:a16="http://schemas.microsoft.com/office/drawing/2014/main" id="{9FD06264-231D-DC2E-4C7B-93F9CFC42BA4}"/>
              </a:ext>
            </a:extLst>
          </p:cNvPr>
          <p:cNvSpPr txBox="1">
            <a:spLocks noChangeArrowheads="1"/>
          </p:cNvSpPr>
          <p:nvPr/>
        </p:nvSpPr>
        <p:spPr bwMode="auto">
          <a:xfrm>
            <a:off x="822325" y="1793875"/>
            <a:ext cx="4565650"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1.</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Arise, my soul, arise,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Shake off thy guilty fears;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The bleeding Sacrifice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In thy behalf appears;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Before the throne my Surety stands,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My name is written on His hands,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My name is written on His hands.</a:t>
            </a:r>
          </a:p>
        </p:txBody>
      </p:sp>
      <p:pic>
        <p:nvPicPr>
          <p:cNvPr id="2051" name="Picture 21" descr="E:\ThePapHy\Songs\Future Song files\A\Arise My Soul Arise\Slides\Arise001.tif">
            <a:extLst>
              <a:ext uri="{FF2B5EF4-FFF2-40B4-BE49-F238E27FC236}">
                <a16:creationId xmlns:a16="http://schemas.microsoft.com/office/drawing/2014/main" id="{963F2FB6-21F9-5D88-6F1C-AF76F5D5D7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Text Box 4">
            <a:extLst>
              <a:ext uri="{FF2B5EF4-FFF2-40B4-BE49-F238E27FC236}">
                <a16:creationId xmlns:a16="http://schemas.microsoft.com/office/drawing/2014/main" id="{911F7423-975C-8F13-E356-E6881E5EF2D2}"/>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
        <p:nvSpPr>
          <p:cNvPr id="2053" name="Rectangle 16">
            <a:extLst>
              <a:ext uri="{FF2B5EF4-FFF2-40B4-BE49-F238E27FC236}">
                <a16:creationId xmlns:a16="http://schemas.microsoft.com/office/drawing/2014/main" id="{74717AE5-6FA7-A09C-AD96-10BB6055C184}"/>
              </a:ext>
            </a:extLst>
          </p:cNvPr>
          <p:cNvSpPr>
            <a:spLocks noGrp="1" noChangeArrowheads="1"/>
          </p:cNvSpPr>
          <p:nvPr>
            <p:ph type="title" idx="4294967295"/>
          </p:nvPr>
        </p:nvSpPr>
        <p:spPr>
          <a:xfrm>
            <a:off x="76200" y="76200"/>
            <a:ext cx="7010400" cy="457200"/>
          </a:xfrm>
        </p:spPr>
        <p:txBody>
          <a:bodyPr/>
          <a:lstStyle/>
          <a:p>
            <a:pPr algn="l"/>
            <a:r>
              <a:rPr lang="en-US" altLang="en-US" sz="2800">
                <a:solidFill>
                  <a:schemeClr val="tx1"/>
                </a:solidFill>
                <a:latin typeface="Arial" panose="020B0604020202020204" pitchFamily="34" charset="0"/>
              </a:rPr>
              <a:t>1 - Arise, My Soul, Arise</a:t>
            </a:r>
            <a:endParaRPr lang="en-US" altLang="en-US"/>
          </a:p>
        </p:txBody>
      </p:sp>
      <p:sp>
        <p:nvSpPr>
          <p:cNvPr id="2054" name="Text Box 19">
            <a:extLst>
              <a:ext uri="{FF2B5EF4-FFF2-40B4-BE49-F238E27FC236}">
                <a16:creationId xmlns:a16="http://schemas.microsoft.com/office/drawing/2014/main" id="{483ECF2D-6353-3050-632F-865AC8FD1F68}"/>
              </a:ext>
            </a:extLst>
          </p:cNvPr>
          <p:cNvSpPr txBox="1">
            <a:spLocks noChangeArrowheads="1"/>
          </p:cNvSpPr>
          <p:nvPr/>
        </p:nvSpPr>
        <p:spPr bwMode="auto">
          <a:xfrm>
            <a:off x="0" y="6400800"/>
            <a:ext cx="4341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Words: Charles Wesley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Music: Towner’s </a:t>
            </a:r>
            <a:r>
              <a:rPr kumimoji="0" lang="en-US" altLang="en-US" sz="1200" b="0" i="1"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Ideal Song &amp; Hymn Book</a:t>
            </a: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 Arr. Daniel B. Towner</a:t>
            </a:r>
          </a:p>
        </p:txBody>
      </p:sp>
    </p:spTree>
    <p:extLst>
      <p:ext uri="{BB962C8B-B14F-4D97-AF65-F5344CB8AC3E}">
        <p14:creationId xmlns:p14="http://schemas.microsoft.com/office/powerpoint/2010/main" val="413920082"/>
      </p:ext>
    </p:extLst>
  </p:cSld>
  <p:clrMapOvr>
    <a:masterClrMapping/>
  </p:clrMapOvr>
  <p:transition spd="slow">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 descr="E:\ThePapHy\Songs\Future Song files\A\Arise My Soul Arise\Slides\Arise002.tif">
            <a:extLst>
              <a:ext uri="{FF2B5EF4-FFF2-40B4-BE49-F238E27FC236}">
                <a16:creationId xmlns:a16="http://schemas.microsoft.com/office/drawing/2014/main" id="{A45323E6-F988-B7E8-A519-011695899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ext Box 2">
            <a:extLst>
              <a:ext uri="{FF2B5EF4-FFF2-40B4-BE49-F238E27FC236}">
                <a16:creationId xmlns:a16="http://schemas.microsoft.com/office/drawing/2014/main" id="{9DDC94B9-0531-8A09-3F5A-2325AA96A75A}"/>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
        <p:nvSpPr>
          <p:cNvPr id="3076" name="Rectangle 3">
            <a:extLst>
              <a:ext uri="{FF2B5EF4-FFF2-40B4-BE49-F238E27FC236}">
                <a16:creationId xmlns:a16="http://schemas.microsoft.com/office/drawing/2014/main" id="{BA7235D8-1C84-47C0-5520-C771EDEC9DBF}"/>
              </a:ext>
            </a:extLst>
          </p:cNvPr>
          <p:cNvSpPr>
            <a:spLocks noGrp="1" noChangeArrowheads="1"/>
          </p:cNvSpPr>
          <p:nvPr>
            <p:ph type="title" idx="4294967295"/>
          </p:nvPr>
        </p:nvSpPr>
        <p:spPr>
          <a:xfrm>
            <a:off x="76200" y="76200"/>
            <a:ext cx="7010400" cy="457200"/>
          </a:xfrm>
        </p:spPr>
        <p:txBody>
          <a:bodyPr/>
          <a:lstStyle/>
          <a:p>
            <a:pPr algn="l"/>
            <a:r>
              <a:rPr lang="en-US" altLang="en-US" sz="2800">
                <a:solidFill>
                  <a:schemeClr val="tx1"/>
                </a:solidFill>
                <a:latin typeface="Arial" panose="020B0604020202020204" pitchFamily="34" charset="0"/>
              </a:rPr>
              <a:t>1 - Arise, My Soul, Arise</a:t>
            </a:r>
            <a:endParaRPr lang="en-US" altLang="en-US"/>
          </a:p>
        </p:txBody>
      </p:sp>
    </p:spTree>
    <p:extLst>
      <p:ext uri="{BB962C8B-B14F-4D97-AF65-F5344CB8AC3E}">
        <p14:creationId xmlns:p14="http://schemas.microsoft.com/office/powerpoint/2010/main" val="34495644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5">
            <a:extLst>
              <a:ext uri="{FF2B5EF4-FFF2-40B4-BE49-F238E27FC236}">
                <a16:creationId xmlns:a16="http://schemas.microsoft.com/office/drawing/2014/main" id="{2C560646-43FC-72E9-5480-DE4E299415D5}"/>
              </a:ext>
            </a:extLst>
          </p:cNvPr>
          <p:cNvSpPr txBox="1">
            <a:spLocks noChangeArrowheads="1"/>
          </p:cNvSpPr>
          <p:nvPr/>
        </p:nvSpPr>
        <p:spPr bwMode="auto">
          <a:xfrm>
            <a:off x="746125" y="1946275"/>
            <a:ext cx="4930775"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2.</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He ever lives above,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For me to intercede;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His all-redeeming love,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His precious blood to plead;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His blood atoned for all our race,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sprinkles now the throne of grace,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sprinkles now the throne of grace.</a:t>
            </a:r>
          </a:p>
        </p:txBody>
      </p:sp>
      <p:pic>
        <p:nvPicPr>
          <p:cNvPr id="4099" name="Picture 7" descr="E:\ThePapHy\Songs\Future Song files\A\Arise My Soul Arise\Slides\Arise003.tif">
            <a:extLst>
              <a:ext uri="{FF2B5EF4-FFF2-40B4-BE49-F238E27FC236}">
                <a16:creationId xmlns:a16="http://schemas.microsoft.com/office/drawing/2014/main" id="{478B8551-CF40-FD5F-B408-9C88F9E863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ext Box 2">
            <a:extLst>
              <a:ext uri="{FF2B5EF4-FFF2-40B4-BE49-F238E27FC236}">
                <a16:creationId xmlns:a16="http://schemas.microsoft.com/office/drawing/2014/main" id="{FDE2C52D-584A-B588-E97C-1D49ACD7BCDD}"/>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
        <p:nvSpPr>
          <p:cNvPr id="4101" name="Rectangle 3">
            <a:extLst>
              <a:ext uri="{FF2B5EF4-FFF2-40B4-BE49-F238E27FC236}">
                <a16:creationId xmlns:a16="http://schemas.microsoft.com/office/drawing/2014/main" id="{5028D755-3CA8-F93C-0AA6-3BE3CD6524A7}"/>
              </a:ext>
            </a:extLst>
          </p:cNvPr>
          <p:cNvSpPr>
            <a:spLocks noGrp="1" noChangeArrowheads="1"/>
          </p:cNvSpPr>
          <p:nvPr>
            <p:ph type="title" idx="4294967295"/>
          </p:nvPr>
        </p:nvSpPr>
        <p:spPr>
          <a:xfrm>
            <a:off x="76200" y="76200"/>
            <a:ext cx="7010400" cy="457200"/>
          </a:xfrm>
        </p:spPr>
        <p:txBody>
          <a:bodyPr/>
          <a:lstStyle/>
          <a:p>
            <a:pPr algn="l"/>
            <a:r>
              <a:rPr lang="en-US" altLang="en-US" sz="2800">
                <a:solidFill>
                  <a:schemeClr val="tx1"/>
                </a:solidFill>
                <a:latin typeface="Arial" panose="020B0604020202020204" pitchFamily="34" charset="0"/>
              </a:rPr>
              <a:t>2 - Arise, My Soul, Arise</a:t>
            </a:r>
            <a:endParaRPr lang="en-US" altLang="en-US"/>
          </a:p>
        </p:txBody>
      </p:sp>
      <p:sp>
        <p:nvSpPr>
          <p:cNvPr id="4102" name="Text Box 6">
            <a:extLst>
              <a:ext uri="{FF2B5EF4-FFF2-40B4-BE49-F238E27FC236}">
                <a16:creationId xmlns:a16="http://schemas.microsoft.com/office/drawing/2014/main" id="{ED0A5F97-A371-DC25-8E65-4B535E3B43D9}"/>
              </a:ext>
            </a:extLst>
          </p:cNvPr>
          <p:cNvSpPr txBox="1">
            <a:spLocks noChangeArrowheads="1"/>
          </p:cNvSpPr>
          <p:nvPr/>
        </p:nvSpPr>
        <p:spPr bwMode="auto">
          <a:xfrm>
            <a:off x="0" y="6394450"/>
            <a:ext cx="4341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Words: Charles Wesley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Music: Towner’s </a:t>
            </a:r>
            <a:r>
              <a:rPr kumimoji="0" lang="en-US" altLang="en-US" sz="1200" b="0" i="1"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Ideal Song &amp; Hymn Book</a:t>
            </a: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 Arr. Daniel B. Towner</a:t>
            </a:r>
          </a:p>
        </p:txBody>
      </p:sp>
    </p:spTree>
    <p:extLst>
      <p:ext uri="{BB962C8B-B14F-4D97-AF65-F5344CB8AC3E}">
        <p14:creationId xmlns:p14="http://schemas.microsoft.com/office/powerpoint/2010/main" val="4114578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E:\ThePapHy\Songs\Future Song files\A\Arise My Soul Arise\Slides\Arise004.tif">
            <a:extLst>
              <a:ext uri="{FF2B5EF4-FFF2-40B4-BE49-F238E27FC236}">
                <a16:creationId xmlns:a16="http://schemas.microsoft.com/office/drawing/2014/main" id="{ED00A9CD-E864-E775-FE79-55D053634F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2">
            <a:extLst>
              <a:ext uri="{FF2B5EF4-FFF2-40B4-BE49-F238E27FC236}">
                <a16:creationId xmlns:a16="http://schemas.microsoft.com/office/drawing/2014/main" id="{4D228E45-BEAA-8065-1DC4-66186B1896AC}"/>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
        <p:nvSpPr>
          <p:cNvPr id="5124" name="Rectangle 3">
            <a:extLst>
              <a:ext uri="{FF2B5EF4-FFF2-40B4-BE49-F238E27FC236}">
                <a16:creationId xmlns:a16="http://schemas.microsoft.com/office/drawing/2014/main" id="{A7497C46-56EB-9CB0-0B27-C6CCF40D5B09}"/>
              </a:ext>
            </a:extLst>
          </p:cNvPr>
          <p:cNvSpPr>
            <a:spLocks noGrp="1" noChangeArrowheads="1"/>
          </p:cNvSpPr>
          <p:nvPr>
            <p:ph type="title" idx="4294967295"/>
          </p:nvPr>
        </p:nvSpPr>
        <p:spPr>
          <a:xfrm>
            <a:off x="76200" y="76200"/>
            <a:ext cx="7010400" cy="457200"/>
          </a:xfrm>
        </p:spPr>
        <p:txBody>
          <a:bodyPr/>
          <a:lstStyle/>
          <a:p>
            <a:pPr algn="l"/>
            <a:r>
              <a:rPr lang="en-US" altLang="en-US" sz="2800">
                <a:solidFill>
                  <a:schemeClr val="tx1"/>
                </a:solidFill>
                <a:latin typeface="Arial" panose="020B0604020202020204" pitchFamily="34" charset="0"/>
              </a:rPr>
              <a:t>2 - Arise, My Soul, Arise</a:t>
            </a:r>
            <a:endParaRPr lang="en-US" altLang="en-US"/>
          </a:p>
        </p:txBody>
      </p:sp>
    </p:spTree>
    <p:extLst>
      <p:ext uri="{BB962C8B-B14F-4D97-AF65-F5344CB8AC3E}">
        <p14:creationId xmlns:p14="http://schemas.microsoft.com/office/powerpoint/2010/main" val="3076400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5">
            <a:extLst>
              <a:ext uri="{FF2B5EF4-FFF2-40B4-BE49-F238E27FC236}">
                <a16:creationId xmlns:a16="http://schemas.microsoft.com/office/drawing/2014/main" id="{D9437811-69E9-0F00-341C-25AEE3E8425F}"/>
              </a:ext>
            </a:extLst>
          </p:cNvPr>
          <p:cNvSpPr txBox="1">
            <a:spLocks noChangeArrowheads="1"/>
          </p:cNvSpPr>
          <p:nvPr/>
        </p:nvSpPr>
        <p:spPr bwMode="auto">
          <a:xfrm>
            <a:off x="517525" y="2174875"/>
            <a:ext cx="4362450"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3.</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To God I'm reconciled,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His pardoning voice I hear;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He owns me for His child,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I can no longer fear;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With confidence I now draw nigh,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"Father, Abba Father," cry,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"Father, Abba Father," cry.</a:t>
            </a:r>
          </a:p>
        </p:txBody>
      </p:sp>
      <p:pic>
        <p:nvPicPr>
          <p:cNvPr id="6147" name="Picture 7" descr="E:\ThePapHy\Songs\Future Song files\A\Arise My Soul Arise\Slides\Arise005.tif">
            <a:extLst>
              <a:ext uri="{FF2B5EF4-FFF2-40B4-BE49-F238E27FC236}">
                <a16:creationId xmlns:a16="http://schemas.microsoft.com/office/drawing/2014/main" id="{87D1FFCA-6F2F-4E9D-D05F-DED09A70F5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Text Box 2">
            <a:extLst>
              <a:ext uri="{FF2B5EF4-FFF2-40B4-BE49-F238E27FC236}">
                <a16:creationId xmlns:a16="http://schemas.microsoft.com/office/drawing/2014/main" id="{3093342E-BF36-70A3-643C-FDF2FA284D2B}"/>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
        <p:nvSpPr>
          <p:cNvPr id="6149" name="Rectangle 3">
            <a:extLst>
              <a:ext uri="{FF2B5EF4-FFF2-40B4-BE49-F238E27FC236}">
                <a16:creationId xmlns:a16="http://schemas.microsoft.com/office/drawing/2014/main" id="{F373C0C0-5E2F-0866-D566-9F4478A292E6}"/>
              </a:ext>
            </a:extLst>
          </p:cNvPr>
          <p:cNvSpPr>
            <a:spLocks noGrp="1" noChangeArrowheads="1"/>
          </p:cNvSpPr>
          <p:nvPr>
            <p:ph type="title" idx="4294967295"/>
          </p:nvPr>
        </p:nvSpPr>
        <p:spPr>
          <a:xfrm>
            <a:off x="76200" y="76200"/>
            <a:ext cx="7010400" cy="457200"/>
          </a:xfrm>
        </p:spPr>
        <p:txBody>
          <a:bodyPr/>
          <a:lstStyle/>
          <a:p>
            <a:pPr algn="l"/>
            <a:r>
              <a:rPr lang="en-US" altLang="en-US" sz="2800">
                <a:solidFill>
                  <a:schemeClr val="tx1"/>
                </a:solidFill>
                <a:latin typeface="Arial" panose="020B0604020202020204" pitchFamily="34" charset="0"/>
              </a:rPr>
              <a:t>3 - Arise, My Soul, Arise</a:t>
            </a:r>
            <a:endParaRPr lang="en-US" altLang="en-US"/>
          </a:p>
        </p:txBody>
      </p:sp>
      <p:sp>
        <p:nvSpPr>
          <p:cNvPr id="6150" name="Text Box 6">
            <a:extLst>
              <a:ext uri="{FF2B5EF4-FFF2-40B4-BE49-F238E27FC236}">
                <a16:creationId xmlns:a16="http://schemas.microsoft.com/office/drawing/2014/main" id="{F25981C1-A1F5-5972-845E-4CCEAB93C2EB}"/>
              </a:ext>
            </a:extLst>
          </p:cNvPr>
          <p:cNvSpPr txBox="1">
            <a:spLocks noChangeArrowheads="1"/>
          </p:cNvSpPr>
          <p:nvPr/>
        </p:nvSpPr>
        <p:spPr bwMode="auto">
          <a:xfrm>
            <a:off x="0" y="6394450"/>
            <a:ext cx="4341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Words: Charles Wesley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Music: Towner’s </a:t>
            </a:r>
            <a:r>
              <a:rPr kumimoji="0" lang="en-US" altLang="en-US" sz="1200" b="0" i="1"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Ideal Song &amp; Hymn Book</a:t>
            </a: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 Arr. Daniel B. Towner</a:t>
            </a:r>
          </a:p>
        </p:txBody>
      </p:sp>
    </p:spTree>
    <p:extLst>
      <p:ext uri="{BB962C8B-B14F-4D97-AF65-F5344CB8AC3E}">
        <p14:creationId xmlns:p14="http://schemas.microsoft.com/office/powerpoint/2010/main" val="27653077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E:\ThePapHy\Songs\Future Song files\A\Arise My Soul Arise\Slides\Arise006.tif">
            <a:extLst>
              <a:ext uri="{FF2B5EF4-FFF2-40B4-BE49-F238E27FC236}">
                <a16:creationId xmlns:a16="http://schemas.microsoft.com/office/drawing/2014/main" id="{07B88F46-EAC9-132B-0F4C-CB779A95C4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 Box 2">
            <a:extLst>
              <a:ext uri="{FF2B5EF4-FFF2-40B4-BE49-F238E27FC236}">
                <a16:creationId xmlns:a16="http://schemas.microsoft.com/office/drawing/2014/main" id="{5DBA4B16-D216-90E5-9ADA-5C9154DD8613}"/>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
        <p:nvSpPr>
          <p:cNvPr id="7172" name="Rectangle 3">
            <a:extLst>
              <a:ext uri="{FF2B5EF4-FFF2-40B4-BE49-F238E27FC236}">
                <a16:creationId xmlns:a16="http://schemas.microsoft.com/office/drawing/2014/main" id="{6F1E5399-BF83-7E33-9AC3-22419B4BDCA4}"/>
              </a:ext>
            </a:extLst>
          </p:cNvPr>
          <p:cNvSpPr>
            <a:spLocks noGrp="1" noChangeArrowheads="1"/>
          </p:cNvSpPr>
          <p:nvPr>
            <p:ph type="title" idx="4294967295"/>
          </p:nvPr>
        </p:nvSpPr>
        <p:spPr>
          <a:xfrm>
            <a:off x="76200" y="76200"/>
            <a:ext cx="7010400" cy="457200"/>
          </a:xfrm>
        </p:spPr>
        <p:txBody>
          <a:bodyPr/>
          <a:lstStyle/>
          <a:p>
            <a:pPr algn="l"/>
            <a:r>
              <a:rPr lang="en-US" altLang="en-US" sz="2800">
                <a:solidFill>
                  <a:schemeClr val="tx1"/>
                </a:solidFill>
                <a:latin typeface="Arial" panose="020B0604020202020204" pitchFamily="34" charset="0"/>
              </a:rPr>
              <a:t>3 - Arise, My Soul, Arise</a:t>
            </a:r>
            <a:endParaRPr lang="en-US" altLang="en-US"/>
          </a:p>
        </p:txBody>
      </p:sp>
    </p:spTree>
    <p:extLst>
      <p:ext uri="{BB962C8B-B14F-4D97-AF65-F5344CB8AC3E}">
        <p14:creationId xmlns:p14="http://schemas.microsoft.com/office/powerpoint/2010/main" val="38200727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4">
            <a:extLst>
              <a:ext uri="{FF2B5EF4-FFF2-40B4-BE49-F238E27FC236}">
                <a16:creationId xmlns:a16="http://schemas.microsoft.com/office/drawing/2014/main" id="{A7F873BD-2D04-080A-27C3-B3E35DB5EA8C}"/>
              </a:ext>
            </a:extLst>
          </p:cNvPr>
          <p:cNvSpPr txBox="1">
            <a:spLocks noChangeArrowheads="1"/>
          </p:cNvSpPr>
          <p:nvPr/>
        </p:nvSpPr>
        <p:spPr bwMode="auto">
          <a:xfrm>
            <a:off x="822325" y="2098675"/>
            <a:ext cx="40259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His Spirit answers to the blood,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tells me I am born of God,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tells me I am born of God.</a:t>
            </a:r>
          </a:p>
        </p:txBody>
      </p:sp>
      <p:pic>
        <p:nvPicPr>
          <p:cNvPr id="8195" name="Picture 5" descr="E:\ThePapHy\Songs\Future Song files\A\Arise My Soul Arise\Slides\Arise007.tif">
            <a:extLst>
              <a:ext uri="{FF2B5EF4-FFF2-40B4-BE49-F238E27FC236}">
                <a16:creationId xmlns:a16="http://schemas.microsoft.com/office/drawing/2014/main" id="{97E8F5CB-8EDC-A79C-40FC-F6E3DF732C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 Box 2">
            <a:extLst>
              <a:ext uri="{FF2B5EF4-FFF2-40B4-BE49-F238E27FC236}">
                <a16:creationId xmlns:a16="http://schemas.microsoft.com/office/drawing/2014/main" id="{1ACAF72B-6FF7-BAA6-3E20-93C5EB67FC04}"/>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
        <p:nvSpPr>
          <p:cNvPr id="8197" name="Rectangle 3">
            <a:extLst>
              <a:ext uri="{FF2B5EF4-FFF2-40B4-BE49-F238E27FC236}">
                <a16:creationId xmlns:a16="http://schemas.microsoft.com/office/drawing/2014/main" id="{77EC006E-6190-F469-26D5-0432DC0A44D7}"/>
              </a:ext>
            </a:extLst>
          </p:cNvPr>
          <p:cNvSpPr>
            <a:spLocks noGrp="1" noChangeArrowheads="1"/>
          </p:cNvSpPr>
          <p:nvPr>
            <p:ph type="title" idx="4294967295"/>
          </p:nvPr>
        </p:nvSpPr>
        <p:spPr>
          <a:xfrm>
            <a:off x="76200" y="76200"/>
            <a:ext cx="7010400" cy="457200"/>
          </a:xfrm>
        </p:spPr>
        <p:txBody>
          <a:bodyPr/>
          <a:lstStyle/>
          <a:p>
            <a:pPr algn="l"/>
            <a:r>
              <a:rPr lang="en-US" altLang="en-US" sz="2800">
                <a:solidFill>
                  <a:schemeClr val="tx1"/>
                </a:solidFill>
                <a:latin typeface="Arial" panose="020B0604020202020204" pitchFamily="34" charset="0"/>
              </a:rPr>
              <a:t>Coda - Arise, My Soul, Arise</a:t>
            </a:r>
            <a:endParaRPr lang="en-US" altLang="en-US"/>
          </a:p>
        </p:txBody>
      </p:sp>
    </p:spTree>
    <p:extLst>
      <p:ext uri="{BB962C8B-B14F-4D97-AF65-F5344CB8AC3E}">
        <p14:creationId xmlns:p14="http://schemas.microsoft.com/office/powerpoint/2010/main" val="16350982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2050" name="Group 2">
            <a:extLst>
              <a:ext uri="{FF2B5EF4-FFF2-40B4-BE49-F238E27FC236}">
                <a16:creationId xmlns:a16="http://schemas.microsoft.com/office/drawing/2014/main" id="{742E3F8F-7BFC-E6EF-4265-1A12A385D3FA}"/>
              </a:ext>
            </a:extLst>
          </p:cNvPr>
          <p:cNvGrpSpPr>
            <a:grpSpLocks/>
          </p:cNvGrpSpPr>
          <p:nvPr/>
        </p:nvGrpSpPr>
        <p:grpSpPr bwMode="auto">
          <a:xfrm>
            <a:off x="0" y="0"/>
            <a:ext cx="9172575" cy="6858000"/>
            <a:chOff x="0" y="0"/>
            <a:chExt cx="5778" cy="4320"/>
          </a:xfrm>
        </p:grpSpPr>
        <p:pic>
          <p:nvPicPr>
            <p:cNvPr id="2051" name="Picture 3" descr="1d">
              <a:extLst>
                <a:ext uri="{FF2B5EF4-FFF2-40B4-BE49-F238E27FC236}">
                  <a16:creationId xmlns:a16="http://schemas.microsoft.com/office/drawing/2014/main" id="{C3C42946-FD91-D288-8D6F-C082EC7A039A}"/>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0" y="354"/>
              <a:ext cx="5778" cy="3966"/>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Text Box 4">
              <a:extLst>
                <a:ext uri="{FF2B5EF4-FFF2-40B4-BE49-F238E27FC236}">
                  <a16:creationId xmlns:a16="http://schemas.microsoft.com/office/drawing/2014/main" id="{BE3C6827-F772-B9D9-80DC-BBB08B0FD7A1}"/>
                </a:ext>
              </a:extLst>
            </p:cNvPr>
            <p:cNvSpPr txBox="1">
              <a:spLocks noChangeArrowheads="1"/>
            </p:cNvSpPr>
            <p:nvPr/>
          </p:nvSpPr>
          <p:spPr bwMode="auto">
            <a:xfrm>
              <a:off x="0" y="0"/>
              <a:ext cx="5760" cy="442"/>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Times New Roman" panose="02020603050405020304" pitchFamily="18" charset="0"/>
                  <a:ea typeface="+mn-ea"/>
                  <a:cs typeface="Arial" panose="020B0604020202020204" pitchFamily="34" charset="0"/>
                </a:rPr>
                <a:t>Lamb of God</a:t>
              </a:r>
            </a:p>
          </p:txBody>
        </p:sp>
        <p:sp>
          <p:nvSpPr>
            <p:cNvPr id="2053" name="Text Box 5">
              <a:extLst>
                <a:ext uri="{FF2B5EF4-FFF2-40B4-BE49-F238E27FC236}">
                  <a16:creationId xmlns:a16="http://schemas.microsoft.com/office/drawing/2014/main" id="{B2511628-FDC2-B9FD-B721-A3E50E6EEFE0}"/>
                </a:ext>
              </a:extLst>
            </p:cNvPr>
            <p:cNvSpPr txBox="1">
              <a:spLocks noChangeArrowheads="1"/>
            </p:cNvSpPr>
            <p:nvPr/>
          </p:nvSpPr>
          <p:spPr bwMode="auto">
            <a:xfrm>
              <a:off x="192" y="1056"/>
              <a:ext cx="335"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1.</a:t>
              </a:r>
            </a:p>
          </p:txBody>
        </p:sp>
        <p:sp>
          <p:nvSpPr>
            <p:cNvPr id="2054" name="Text Box 6">
              <a:extLst>
                <a:ext uri="{FF2B5EF4-FFF2-40B4-BE49-F238E27FC236}">
                  <a16:creationId xmlns:a16="http://schemas.microsoft.com/office/drawing/2014/main" id="{4838978D-7778-AB7E-281A-FF27B6C9E822}"/>
                </a:ext>
              </a:extLst>
            </p:cNvPr>
            <p:cNvSpPr txBox="1">
              <a:spLocks noChangeArrowheads="1"/>
            </p:cNvSpPr>
            <p:nvPr/>
          </p:nvSpPr>
          <p:spPr bwMode="auto">
            <a:xfrm>
              <a:off x="672" y="1056"/>
              <a:ext cx="508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Your   on - ly  Son   no    sin     to   hide,</a:t>
              </a:r>
            </a:p>
          </p:txBody>
        </p:sp>
        <p:sp>
          <p:nvSpPr>
            <p:cNvPr id="2055" name="Text Box 7">
              <a:extLst>
                <a:ext uri="{FF2B5EF4-FFF2-40B4-BE49-F238E27FC236}">
                  <a16:creationId xmlns:a16="http://schemas.microsoft.com/office/drawing/2014/main" id="{704BC55E-A3B6-5F4F-10EC-9A9EC0DC5E9D}"/>
                </a:ext>
              </a:extLst>
            </p:cNvPr>
            <p:cNvSpPr txBox="1">
              <a:spLocks noChangeArrowheads="1"/>
            </p:cNvSpPr>
            <p:nvPr/>
          </p:nvSpPr>
          <p:spPr bwMode="auto">
            <a:xfrm>
              <a:off x="432" y="3072"/>
              <a:ext cx="532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But     You  have sent Him from Your side</a:t>
              </a:r>
            </a:p>
          </p:txBody>
        </p:sp>
      </p:grpSp>
    </p:spTree>
    <p:extLst>
      <p:ext uri="{BB962C8B-B14F-4D97-AF65-F5344CB8AC3E}">
        <p14:creationId xmlns:p14="http://schemas.microsoft.com/office/powerpoint/2010/main" val="1618089210"/>
      </p:ext>
    </p:extLst>
  </p:cSld>
  <p:clrMapOvr>
    <a:masterClrMapping/>
  </p:clrMapOvr>
  <p:transition spd="slow">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 descr="E:\ThePapHy\SONGS\FinaleFilesForPP\L\LetAllThatIsWithinMe002.TIF">
            <a:extLst>
              <a:ext uri="{FF2B5EF4-FFF2-40B4-BE49-F238E27FC236}">
                <a16:creationId xmlns:a16="http://schemas.microsoft.com/office/drawing/2014/main" id="{4FE1DC35-1E41-FCFA-3D2B-05C44C0D60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a:extLst>
              <a:ext uri="{FF2B5EF4-FFF2-40B4-BE49-F238E27FC236}">
                <a16:creationId xmlns:a16="http://schemas.microsoft.com/office/drawing/2014/main" id="{6F1EDAB1-CC49-C106-46A1-4410433166F6}"/>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1 – Let All That Is Within Me</a:t>
            </a:r>
          </a:p>
        </p:txBody>
      </p:sp>
      <p:sp>
        <p:nvSpPr>
          <p:cNvPr id="3076" name="Text Box 4">
            <a:extLst>
              <a:ext uri="{FF2B5EF4-FFF2-40B4-BE49-F238E27FC236}">
                <a16:creationId xmlns:a16="http://schemas.microsoft.com/office/drawing/2014/main" id="{D600F265-CDE9-A129-0495-46ABB388D596}"/>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22913779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3074" name="Group 2">
            <a:extLst>
              <a:ext uri="{FF2B5EF4-FFF2-40B4-BE49-F238E27FC236}">
                <a16:creationId xmlns:a16="http://schemas.microsoft.com/office/drawing/2014/main" id="{52F9B58F-EC0B-3A6E-E736-B9E2DF82CDC0}"/>
              </a:ext>
            </a:extLst>
          </p:cNvPr>
          <p:cNvGrpSpPr>
            <a:grpSpLocks/>
          </p:cNvGrpSpPr>
          <p:nvPr/>
        </p:nvGrpSpPr>
        <p:grpSpPr bwMode="auto">
          <a:xfrm>
            <a:off x="-14288" y="0"/>
            <a:ext cx="9172576" cy="6858000"/>
            <a:chOff x="-9" y="0"/>
            <a:chExt cx="5778" cy="4320"/>
          </a:xfrm>
        </p:grpSpPr>
        <p:pic>
          <p:nvPicPr>
            <p:cNvPr id="3075" name="Picture 3" descr="2d">
              <a:extLst>
                <a:ext uri="{FF2B5EF4-FFF2-40B4-BE49-F238E27FC236}">
                  <a16:creationId xmlns:a16="http://schemas.microsoft.com/office/drawing/2014/main" id="{92D4A22F-6750-2145-9950-D0F77C578C5B}"/>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9"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 Box 4">
              <a:extLst>
                <a:ext uri="{FF2B5EF4-FFF2-40B4-BE49-F238E27FC236}">
                  <a16:creationId xmlns:a16="http://schemas.microsoft.com/office/drawing/2014/main" id="{271E6340-A1EE-5987-6CDC-F420A6B4C896}"/>
                </a:ext>
              </a:extLst>
            </p:cNvPr>
            <p:cNvSpPr txBox="1">
              <a:spLocks noChangeArrowheads="1"/>
            </p:cNvSpPr>
            <p:nvPr/>
          </p:nvSpPr>
          <p:spPr bwMode="auto">
            <a:xfrm>
              <a:off x="480" y="2928"/>
              <a:ext cx="5280"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And    to    be-come  the Lamb of   God.</a:t>
              </a:r>
            </a:p>
          </p:txBody>
        </p:sp>
        <p:sp>
          <p:nvSpPr>
            <p:cNvPr id="3077" name="Text Box 5">
              <a:extLst>
                <a:ext uri="{FF2B5EF4-FFF2-40B4-BE49-F238E27FC236}">
                  <a16:creationId xmlns:a16="http://schemas.microsoft.com/office/drawing/2014/main" id="{91DBFAEE-2BBC-DE8D-53DC-D80402EF2425}"/>
                </a:ext>
              </a:extLst>
            </p:cNvPr>
            <p:cNvSpPr txBox="1">
              <a:spLocks noChangeArrowheads="1"/>
            </p:cNvSpPr>
            <p:nvPr/>
          </p:nvSpPr>
          <p:spPr bwMode="auto">
            <a:xfrm>
              <a:off x="624" y="816"/>
              <a:ext cx="5136"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To  walk   up - on    this  guilt -  y     sod</a:t>
              </a:r>
            </a:p>
          </p:txBody>
        </p:sp>
      </p:grpSp>
    </p:spTree>
    <p:extLst>
      <p:ext uri="{BB962C8B-B14F-4D97-AF65-F5344CB8AC3E}">
        <p14:creationId xmlns:p14="http://schemas.microsoft.com/office/powerpoint/2010/main" val="11128144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4098" name="Group 2">
            <a:extLst>
              <a:ext uri="{FF2B5EF4-FFF2-40B4-BE49-F238E27FC236}">
                <a16:creationId xmlns:a16="http://schemas.microsoft.com/office/drawing/2014/main" id="{88F0FF56-2528-2167-4E3F-77C4BB995580}"/>
              </a:ext>
            </a:extLst>
          </p:cNvPr>
          <p:cNvGrpSpPr>
            <a:grpSpLocks/>
          </p:cNvGrpSpPr>
          <p:nvPr/>
        </p:nvGrpSpPr>
        <p:grpSpPr bwMode="auto">
          <a:xfrm>
            <a:off x="-14288" y="-14288"/>
            <a:ext cx="9172576" cy="6886576"/>
            <a:chOff x="-9" y="-9"/>
            <a:chExt cx="5778" cy="4338"/>
          </a:xfrm>
        </p:grpSpPr>
        <p:pic>
          <p:nvPicPr>
            <p:cNvPr id="4099" name="Picture 3" descr="3d">
              <a:extLst>
                <a:ext uri="{FF2B5EF4-FFF2-40B4-BE49-F238E27FC236}">
                  <a16:creationId xmlns:a16="http://schemas.microsoft.com/office/drawing/2014/main" id="{81B85365-D09E-86A3-9C08-E35BE82A1D80}"/>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9" y="-9"/>
              <a:ext cx="5778" cy="4338"/>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ext Box 4">
              <a:extLst>
                <a:ext uri="{FF2B5EF4-FFF2-40B4-BE49-F238E27FC236}">
                  <a16:creationId xmlns:a16="http://schemas.microsoft.com/office/drawing/2014/main" id="{3F835A68-E34C-1E05-E9E7-83F3BF9AD93A}"/>
                </a:ext>
              </a:extLst>
            </p:cNvPr>
            <p:cNvSpPr txBox="1">
              <a:spLocks noChangeArrowheads="1"/>
            </p:cNvSpPr>
            <p:nvPr/>
          </p:nvSpPr>
          <p:spPr bwMode="auto">
            <a:xfrm>
              <a:off x="720" y="816"/>
              <a:ext cx="5040"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O    Lamb of   God, sweet Lamb of God,</a:t>
              </a:r>
            </a:p>
          </p:txBody>
        </p:sp>
        <p:sp>
          <p:nvSpPr>
            <p:cNvPr id="4101" name="Text Box 5">
              <a:extLst>
                <a:ext uri="{FF2B5EF4-FFF2-40B4-BE49-F238E27FC236}">
                  <a16:creationId xmlns:a16="http://schemas.microsoft.com/office/drawing/2014/main" id="{57A767A3-3635-C06B-61F0-9604585DD0EB}"/>
                </a:ext>
              </a:extLst>
            </p:cNvPr>
            <p:cNvSpPr txBox="1">
              <a:spLocks noChangeArrowheads="1"/>
            </p:cNvSpPr>
            <p:nvPr/>
          </p:nvSpPr>
          <p:spPr bwMode="auto">
            <a:xfrm>
              <a:off x="768" y="2976"/>
              <a:ext cx="499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I    love the    ho -  ly Lamb of     God.</a:t>
              </a:r>
            </a:p>
          </p:txBody>
        </p:sp>
      </p:grpSp>
    </p:spTree>
    <p:extLst>
      <p:ext uri="{BB962C8B-B14F-4D97-AF65-F5344CB8AC3E}">
        <p14:creationId xmlns:p14="http://schemas.microsoft.com/office/powerpoint/2010/main" val="17540538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5122" name="Group 2">
            <a:extLst>
              <a:ext uri="{FF2B5EF4-FFF2-40B4-BE49-F238E27FC236}">
                <a16:creationId xmlns:a16="http://schemas.microsoft.com/office/drawing/2014/main" id="{ADE8DBEC-6488-AEA8-8D86-7A4675660509}"/>
              </a:ext>
            </a:extLst>
          </p:cNvPr>
          <p:cNvGrpSpPr>
            <a:grpSpLocks/>
          </p:cNvGrpSpPr>
          <p:nvPr/>
        </p:nvGrpSpPr>
        <p:grpSpPr bwMode="auto">
          <a:xfrm>
            <a:off x="-14288" y="0"/>
            <a:ext cx="9172576" cy="6858000"/>
            <a:chOff x="-9" y="0"/>
            <a:chExt cx="5778" cy="4320"/>
          </a:xfrm>
        </p:grpSpPr>
        <p:pic>
          <p:nvPicPr>
            <p:cNvPr id="5123" name="Picture 3" descr="4d">
              <a:extLst>
                <a:ext uri="{FF2B5EF4-FFF2-40B4-BE49-F238E27FC236}">
                  <a16:creationId xmlns:a16="http://schemas.microsoft.com/office/drawing/2014/main" id="{4927921B-B85F-92BE-7CD5-22C826012AD0}"/>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9"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 Box 4">
              <a:extLst>
                <a:ext uri="{FF2B5EF4-FFF2-40B4-BE49-F238E27FC236}">
                  <a16:creationId xmlns:a16="http://schemas.microsoft.com/office/drawing/2014/main" id="{7807BE55-BF70-F9E4-8C28-432DF9B73C03}"/>
                </a:ext>
              </a:extLst>
            </p:cNvPr>
            <p:cNvSpPr txBox="1">
              <a:spLocks noChangeArrowheads="1"/>
            </p:cNvSpPr>
            <p:nvPr/>
          </p:nvSpPr>
          <p:spPr bwMode="auto">
            <a:xfrm>
              <a:off x="528" y="2976"/>
              <a:ext cx="52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My     Je- sus Christ the Lamb of   God.</a:t>
              </a:r>
            </a:p>
          </p:txBody>
        </p:sp>
        <p:sp>
          <p:nvSpPr>
            <p:cNvPr id="5125" name="Text Box 5">
              <a:extLst>
                <a:ext uri="{FF2B5EF4-FFF2-40B4-BE49-F238E27FC236}">
                  <a16:creationId xmlns:a16="http://schemas.microsoft.com/office/drawing/2014/main" id="{E7E90DC8-FAFD-A351-B904-9F86BAC629F4}"/>
                </a:ext>
              </a:extLst>
            </p:cNvPr>
            <p:cNvSpPr txBox="1">
              <a:spLocks noChangeArrowheads="1"/>
            </p:cNvSpPr>
            <p:nvPr/>
          </p:nvSpPr>
          <p:spPr bwMode="auto">
            <a:xfrm>
              <a:off x="672" y="816"/>
              <a:ext cx="508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O  wash  me    in     His pre-cious blood,</a:t>
              </a:r>
            </a:p>
          </p:txBody>
        </p:sp>
      </p:grpSp>
    </p:spTree>
    <p:extLst>
      <p:ext uri="{BB962C8B-B14F-4D97-AF65-F5344CB8AC3E}">
        <p14:creationId xmlns:p14="http://schemas.microsoft.com/office/powerpoint/2010/main" val="27717048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6146" name="Group 2">
            <a:extLst>
              <a:ext uri="{FF2B5EF4-FFF2-40B4-BE49-F238E27FC236}">
                <a16:creationId xmlns:a16="http://schemas.microsoft.com/office/drawing/2014/main" id="{0E6A3CE6-80A8-0BA6-1AC1-E3243DE23105}"/>
              </a:ext>
            </a:extLst>
          </p:cNvPr>
          <p:cNvGrpSpPr>
            <a:grpSpLocks/>
          </p:cNvGrpSpPr>
          <p:nvPr/>
        </p:nvGrpSpPr>
        <p:grpSpPr bwMode="auto">
          <a:xfrm>
            <a:off x="0" y="0"/>
            <a:ext cx="9172575" cy="6858000"/>
            <a:chOff x="0" y="0"/>
            <a:chExt cx="5778" cy="4320"/>
          </a:xfrm>
        </p:grpSpPr>
        <p:pic>
          <p:nvPicPr>
            <p:cNvPr id="6147" name="Picture 3" descr="1d">
              <a:extLst>
                <a:ext uri="{FF2B5EF4-FFF2-40B4-BE49-F238E27FC236}">
                  <a16:creationId xmlns:a16="http://schemas.microsoft.com/office/drawing/2014/main" id="{1538C9B1-3400-80A9-B317-2FF46697E429}"/>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0"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Text Box 4">
              <a:extLst>
                <a:ext uri="{FF2B5EF4-FFF2-40B4-BE49-F238E27FC236}">
                  <a16:creationId xmlns:a16="http://schemas.microsoft.com/office/drawing/2014/main" id="{4E43FA7E-8453-BC85-B68E-C59F6E1BD01F}"/>
                </a:ext>
              </a:extLst>
            </p:cNvPr>
            <p:cNvSpPr txBox="1">
              <a:spLocks noChangeArrowheads="1"/>
            </p:cNvSpPr>
            <p:nvPr/>
          </p:nvSpPr>
          <p:spPr bwMode="auto">
            <a:xfrm>
              <a:off x="192" y="816"/>
              <a:ext cx="335"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2.</a:t>
              </a:r>
            </a:p>
          </p:txBody>
        </p:sp>
        <p:sp>
          <p:nvSpPr>
            <p:cNvPr id="6149" name="Text Box 5">
              <a:extLst>
                <a:ext uri="{FF2B5EF4-FFF2-40B4-BE49-F238E27FC236}">
                  <a16:creationId xmlns:a16="http://schemas.microsoft.com/office/drawing/2014/main" id="{75C2FEE9-95A8-501C-B094-97B1DD9990DD}"/>
                </a:ext>
              </a:extLst>
            </p:cNvPr>
            <p:cNvSpPr txBox="1">
              <a:spLocks noChangeArrowheads="1"/>
            </p:cNvSpPr>
            <p:nvPr/>
          </p:nvSpPr>
          <p:spPr bwMode="auto">
            <a:xfrm>
              <a:off x="672" y="816"/>
              <a:ext cx="508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Your  gift   of  love they  cru -  ci -  fied,</a:t>
              </a:r>
            </a:p>
          </p:txBody>
        </p:sp>
        <p:sp>
          <p:nvSpPr>
            <p:cNvPr id="6150" name="Text Box 6">
              <a:extLst>
                <a:ext uri="{FF2B5EF4-FFF2-40B4-BE49-F238E27FC236}">
                  <a16:creationId xmlns:a16="http://schemas.microsoft.com/office/drawing/2014/main" id="{616D62DD-14D0-E906-C55E-BFF830463DEA}"/>
                </a:ext>
              </a:extLst>
            </p:cNvPr>
            <p:cNvSpPr txBox="1">
              <a:spLocks noChangeArrowheads="1"/>
            </p:cNvSpPr>
            <p:nvPr/>
          </p:nvSpPr>
          <p:spPr bwMode="auto">
            <a:xfrm>
              <a:off x="240" y="2976"/>
              <a:ext cx="5520"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They laughed and scorned Him as He died,</a:t>
              </a:r>
            </a:p>
          </p:txBody>
        </p:sp>
      </p:grpSp>
    </p:spTree>
    <p:extLst>
      <p:ext uri="{BB962C8B-B14F-4D97-AF65-F5344CB8AC3E}">
        <p14:creationId xmlns:p14="http://schemas.microsoft.com/office/powerpoint/2010/main" val="31957209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7170" name="Group 2">
            <a:extLst>
              <a:ext uri="{FF2B5EF4-FFF2-40B4-BE49-F238E27FC236}">
                <a16:creationId xmlns:a16="http://schemas.microsoft.com/office/drawing/2014/main" id="{92464370-406A-BAB5-F77F-92A630668E4A}"/>
              </a:ext>
            </a:extLst>
          </p:cNvPr>
          <p:cNvGrpSpPr>
            <a:grpSpLocks/>
          </p:cNvGrpSpPr>
          <p:nvPr/>
        </p:nvGrpSpPr>
        <p:grpSpPr bwMode="auto">
          <a:xfrm>
            <a:off x="-14288" y="0"/>
            <a:ext cx="9172576" cy="6858000"/>
            <a:chOff x="-9" y="0"/>
            <a:chExt cx="5778" cy="4320"/>
          </a:xfrm>
        </p:grpSpPr>
        <p:pic>
          <p:nvPicPr>
            <p:cNvPr id="7171" name="Picture 3" descr="2d">
              <a:extLst>
                <a:ext uri="{FF2B5EF4-FFF2-40B4-BE49-F238E27FC236}">
                  <a16:creationId xmlns:a16="http://schemas.microsoft.com/office/drawing/2014/main" id="{335FAC78-8B3B-1F9C-4BA4-42D5EC0C10B4}"/>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9"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 Box 4">
              <a:extLst>
                <a:ext uri="{FF2B5EF4-FFF2-40B4-BE49-F238E27FC236}">
                  <a16:creationId xmlns:a16="http://schemas.microsoft.com/office/drawing/2014/main" id="{E4EB79DA-0B97-8E0B-EDCA-9A1C7DACAE01}"/>
                </a:ext>
              </a:extLst>
            </p:cNvPr>
            <p:cNvSpPr txBox="1">
              <a:spLocks noChangeArrowheads="1"/>
            </p:cNvSpPr>
            <p:nvPr/>
          </p:nvSpPr>
          <p:spPr bwMode="auto">
            <a:xfrm>
              <a:off x="480" y="2928"/>
              <a:ext cx="5280"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And  sac - ri - ficed   the Lamb of   God.</a:t>
              </a:r>
            </a:p>
          </p:txBody>
        </p:sp>
        <p:sp>
          <p:nvSpPr>
            <p:cNvPr id="7173" name="Text Box 5">
              <a:extLst>
                <a:ext uri="{FF2B5EF4-FFF2-40B4-BE49-F238E27FC236}">
                  <a16:creationId xmlns:a16="http://schemas.microsoft.com/office/drawing/2014/main" id="{7E4D7D9A-F3A9-957C-60BA-7287D9A27507}"/>
                </a:ext>
              </a:extLst>
            </p:cNvPr>
            <p:cNvSpPr txBox="1">
              <a:spLocks noChangeArrowheads="1"/>
            </p:cNvSpPr>
            <p:nvPr/>
          </p:nvSpPr>
          <p:spPr bwMode="auto">
            <a:xfrm>
              <a:off x="576" y="816"/>
              <a:ext cx="5184"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The hum- ble  King they named a   fraud</a:t>
              </a:r>
            </a:p>
          </p:txBody>
        </p:sp>
      </p:grpSp>
    </p:spTree>
    <p:extLst>
      <p:ext uri="{BB962C8B-B14F-4D97-AF65-F5344CB8AC3E}">
        <p14:creationId xmlns:p14="http://schemas.microsoft.com/office/powerpoint/2010/main" val="37195671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8194" name="Group 2">
            <a:extLst>
              <a:ext uri="{FF2B5EF4-FFF2-40B4-BE49-F238E27FC236}">
                <a16:creationId xmlns:a16="http://schemas.microsoft.com/office/drawing/2014/main" id="{E46E6D34-33B8-C9D2-EF24-9F91EEF7CDF8}"/>
              </a:ext>
            </a:extLst>
          </p:cNvPr>
          <p:cNvGrpSpPr>
            <a:grpSpLocks/>
          </p:cNvGrpSpPr>
          <p:nvPr/>
        </p:nvGrpSpPr>
        <p:grpSpPr bwMode="auto">
          <a:xfrm>
            <a:off x="-14288" y="-14288"/>
            <a:ext cx="9172576" cy="6886576"/>
            <a:chOff x="-9" y="-9"/>
            <a:chExt cx="5778" cy="4338"/>
          </a:xfrm>
        </p:grpSpPr>
        <p:pic>
          <p:nvPicPr>
            <p:cNvPr id="8195" name="Picture 3" descr="3d">
              <a:extLst>
                <a:ext uri="{FF2B5EF4-FFF2-40B4-BE49-F238E27FC236}">
                  <a16:creationId xmlns:a16="http://schemas.microsoft.com/office/drawing/2014/main" id="{3A31B113-6512-DA19-247C-73EA0900029A}"/>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9" y="-9"/>
              <a:ext cx="5778" cy="4338"/>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 Box 4">
              <a:extLst>
                <a:ext uri="{FF2B5EF4-FFF2-40B4-BE49-F238E27FC236}">
                  <a16:creationId xmlns:a16="http://schemas.microsoft.com/office/drawing/2014/main" id="{57D5DBB7-3BE0-08C5-ABD4-42E0A79EDF28}"/>
                </a:ext>
              </a:extLst>
            </p:cNvPr>
            <p:cNvSpPr txBox="1">
              <a:spLocks noChangeArrowheads="1"/>
            </p:cNvSpPr>
            <p:nvPr/>
          </p:nvSpPr>
          <p:spPr bwMode="auto">
            <a:xfrm>
              <a:off x="720" y="816"/>
              <a:ext cx="5040"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O    Lamb of   God, sweet Lamb of God,</a:t>
              </a:r>
            </a:p>
          </p:txBody>
        </p:sp>
        <p:sp>
          <p:nvSpPr>
            <p:cNvPr id="8197" name="Text Box 5">
              <a:extLst>
                <a:ext uri="{FF2B5EF4-FFF2-40B4-BE49-F238E27FC236}">
                  <a16:creationId xmlns:a16="http://schemas.microsoft.com/office/drawing/2014/main" id="{CAE3542B-7557-ECCB-B5CC-C5930997691E}"/>
                </a:ext>
              </a:extLst>
            </p:cNvPr>
            <p:cNvSpPr txBox="1">
              <a:spLocks noChangeArrowheads="1"/>
            </p:cNvSpPr>
            <p:nvPr/>
          </p:nvSpPr>
          <p:spPr bwMode="auto">
            <a:xfrm>
              <a:off x="768" y="2976"/>
              <a:ext cx="499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I    love the    ho -  ly Lamb of     God.</a:t>
              </a:r>
            </a:p>
          </p:txBody>
        </p:sp>
      </p:grpSp>
    </p:spTree>
    <p:extLst>
      <p:ext uri="{BB962C8B-B14F-4D97-AF65-F5344CB8AC3E}">
        <p14:creationId xmlns:p14="http://schemas.microsoft.com/office/powerpoint/2010/main" val="11355795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9218" name="Group 2">
            <a:extLst>
              <a:ext uri="{FF2B5EF4-FFF2-40B4-BE49-F238E27FC236}">
                <a16:creationId xmlns:a16="http://schemas.microsoft.com/office/drawing/2014/main" id="{A49B7750-FF66-09C4-A05A-2D0282A77C31}"/>
              </a:ext>
            </a:extLst>
          </p:cNvPr>
          <p:cNvGrpSpPr>
            <a:grpSpLocks/>
          </p:cNvGrpSpPr>
          <p:nvPr/>
        </p:nvGrpSpPr>
        <p:grpSpPr bwMode="auto">
          <a:xfrm>
            <a:off x="-14288" y="0"/>
            <a:ext cx="9172576" cy="6858000"/>
            <a:chOff x="-9" y="0"/>
            <a:chExt cx="5778" cy="4320"/>
          </a:xfrm>
        </p:grpSpPr>
        <p:pic>
          <p:nvPicPr>
            <p:cNvPr id="9219" name="Picture 3" descr="4d">
              <a:extLst>
                <a:ext uri="{FF2B5EF4-FFF2-40B4-BE49-F238E27FC236}">
                  <a16:creationId xmlns:a16="http://schemas.microsoft.com/office/drawing/2014/main" id="{154AADA4-E15F-183B-D056-2338CF3E0320}"/>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9"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 Box 4">
              <a:extLst>
                <a:ext uri="{FF2B5EF4-FFF2-40B4-BE49-F238E27FC236}">
                  <a16:creationId xmlns:a16="http://schemas.microsoft.com/office/drawing/2014/main" id="{CFB9ACD4-1070-50FD-E3AE-AC449FAA831D}"/>
                </a:ext>
              </a:extLst>
            </p:cNvPr>
            <p:cNvSpPr txBox="1">
              <a:spLocks noChangeArrowheads="1"/>
            </p:cNvSpPr>
            <p:nvPr/>
          </p:nvSpPr>
          <p:spPr bwMode="auto">
            <a:xfrm>
              <a:off x="528" y="2976"/>
              <a:ext cx="52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My     Je- sus Christ the Lamb of   God.</a:t>
              </a:r>
            </a:p>
          </p:txBody>
        </p:sp>
        <p:sp>
          <p:nvSpPr>
            <p:cNvPr id="9221" name="Text Box 5">
              <a:extLst>
                <a:ext uri="{FF2B5EF4-FFF2-40B4-BE49-F238E27FC236}">
                  <a16:creationId xmlns:a16="http://schemas.microsoft.com/office/drawing/2014/main" id="{F927AC35-A2AD-504A-5D5B-6C94AF002143}"/>
                </a:ext>
              </a:extLst>
            </p:cNvPr>
            <p:cNvSpPr txBox="1">
              <a:spLocks noChangeArrowheads="1"/>
            </p:cNvSpPr>
            <p:nvPr/>
          </p:nvSpPr>
          <p:spPr bwMode="auto">
            <a:xfrm>
              <a:off x="672" y="816"/>
              <a:ext cx="508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O  wash  me    in     His pre-cious blood,</a:t>
              </a:r>
            </a:p>
          </p:txBody>
        </p:sp>
      </p:grpSp>
    </p:spTree>
    <p:extLst>
      <p:ext uri="{BB962C8B-B14F-4D97-AF65-F5344CB8AC3E}">
        <p14:creationId xmlns:p14="http://schemas.microsoft.com/office/powerpoint/2010/main" val="8582690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0242" name="Group 2">
            <a:extLst>
              <a:ext uri="{FF2B5EF4-FFF2-40B4-BE49-F238E27FC236}">
                <a16:creationId xmlns:a16="http://schemas.microsoft.com/office/drawing/2014/main" id="{36A3B633-FD42-F064-4622-40CC70DF14BD}"/>
              </a:ext>
            </a:extLst>
          </p:cNvPr>
          <p:cNvGrpSpPr>
            <a:grpSpLocks/>
          </p:cNvGrpSpPr>
          <p:nvPr/>
        </p:nvGrpSpPr>
        <p:grpSpPr bwMode="auto">
          <a:xfrm>
            <a:off x="0" y="0"/>
            <a:ext cx="9172575" cy="6858000"/>
            <a:chOff x="0" y="0"/>
            <a:chExt cx="5778" cy="4320"/>
          </a:xfrm>
        </p:grpSpPr>
        <p:pic>
          <p:nvPicPr>
            <p:cNvPr id="10243" name="Picture 3" descr="1d">
              <a:extLst>
                <a:ext uri="{FF2B5EF4-FFF2-40B4-BE49-F238E27FC236}">
                  <a16:creationId xmlns:a16="http://schemas.microsoft.com/office/drawing/2014/main" id="{B8BC2158-F329-6727-9527-254C10522153}"/>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0"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 Box 4">
              <a:extLst>
                <a:ext uri="{FF2B5EF4-FFF2-40B4-BE49-F238E27FC236}">
                  <a16:creationId xmlns:a16="http://schemas.microsoft.com/office/drawing/2014/main" id="{74F063A6-200F-A81B-D99C-2EAD39912E27}"/>
                </a:ext>
              </a:extLst>
            </p:cNvPr>
            <p:cNvSpPr txBox="1">
              <a:spLocks noChangeArrowheads="1"/>
            </p:cNvSpPr>
            <p:nvPr/>
          </p:nvSpPr>
          <p:spPr bwMode="auto">
            <a:xfrm>
              <a:off x="192" y="816"/>
              <a:ext cx="335"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3.</a:t>
              </a:r>
            </a:p>
          </p:txBody>
        </p:sp>
        <p:sp>
          <p:nvSpPr>
            <p:cNvPr id="10245" name="Text Box 5">
              <a:extLst>
                <a:ext uri="{FF2B5EF4-FFF2-40B4-BE49-F238E27FC236}">
                  <a16:creationId xmlns:a16="http://schemas.microsoft.com/office/drawing/2014/main" id="{1002A46C-602C-5BB2-D9A7-88BF917DF2EC}"/>
                </a:ext>
              </a:extLst>
            </p:cNvPr>
            <p:cNvSpPr txBox="1">
              <a:spLocks noChangeArrowheads="1"/>
            </p:cNvSpPr>
            <p:nvPr/>
          </p:nvSpPr>
          <p:spPr bwMode="auto">
            <a:xfrm>
              <a:off x="864" y="816"/>
              <a:ext cx="4896"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 I    was   so lost,    I should have died,</a:t>
              </a:r>
            </a:p>
          </p:txBody>
        </p:sp>
        <p:sp>
          <p:nvSpPr>
            <p:cNvPr id="10246" name="Text Box 6">
              <a:extLst>
                <a:ext uri="{FF2B5EF4-FFF2-40B4-BE49-F238E27FC236}">
                  <a16:creationId xmlns:a16="http://schemas.microsoft.com/office/drawing/2014/main" id="{E5A30F23-6A9E-D91B-0101-7A4BB0C45539}"/>
                </a:ext>
              </a:extLst>
            </p:cNvPr>
            <p:cNvSpPr txBox="1">
              <a:spLocks noChangeArrowheads="1"/>
            </p:cNvSpPr>
            <p:nvPr/>
          </p:nvSpPr>
          <p:spPr bwMode="auto">
            <a:xfrm>
              <a:off x="480" y="2976"/>
              <a:ext cx="5280"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But    You have brought me  to Your side,</a:t>
              </a:r>
            </a:p>
          </p:txBody>
        </p:sp>
      </p:grpSp>
    </p:spTree>
    <p:extLst>
      <p:ext uri="{BB962C8B-B14F-4D97-AF65-F5344CB8AC3E}">
        <p14:creationId xmlns:p14="http://schemas.microsoft.com/office/powerpoint/2010/main" val="24806242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1266" name="Group 2">
            <a:extLst>
              <a:ext uri="{FF2B5EF4-FFF2-40B4-BE49-F238E27FC236}">
                <a16:creationId xmlns:a16="http://schemas.microsoft.com/office/drawing/2014/main" id="{5EF5DFCC-087A-82AB-FD21-B80EB8B5A37D}"/>
              </a:ext>
            </a:extLst>
          </p:cNvPr>
          <p:cNvGrpSpPr>
            <a:grpSpLocks/>
          </p:cNvGrpSpPr>
          <p:nvPr/>
        </p:nvGrpSpPr>
        <p:grpSpPr bwMode="auto">
          <a:xfrm>
            <a:off x="-14288" y="0"/>
            <a:ext cx="9172576" cy="6858000"/>
            <a:chOff x="-9" y="0"/>
            <a:chExt cx="5778" cy="4320"/>
          </a:xfrm>
        </p:grpSpPr>
        <p:pic>
          <p:nvPicPr>
            <p:cNvPr id="11267" name="Picture 3" descr="2d">
              <a:extLst>
                <a:ext uri="{FF2B5EF4-FFF2-40B4-BE49-F238E27FC236}">
                  <a16:creationId xmlns:a16="http://schemas.microsoft.com/office/drawing/2014/main" id="{0760FF59-ACB9-07A7-F911-1BBA8E5658C5}"/>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9"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 Box 4">
              <a:extLst>
                <a:ext uri="{FF2B5EF4-FFF2-40B4-BE49-F238E27FC236}">
                  <a16:creationId xmlns:a16="http://schemas.microsoft.com/office/drawing/2014/main" id="{65CCF769-9FF5-B832-E42B-635EA6248F4F}"/>
                </a:ext>
              </a:extLst>
            </p:cNvPr>
            <p:cNvSpPr txBox="1">
              <a:spLocks noChangeArrowheads="1"/>
            </p:cNvSpPr>
            <p:nvPr/>
          </p:nvSpPr>
          <p:spPr bwMode="auto">
            <a:xfrm>
              <a:off x="432" y="2928"/>
              <a:ext cx="532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And     to   be- come   a   lamb  of   God.</a:t>
              </a:r>
            </a:p>
          </p:txBody>
        </p:sp>
        <p:sp>
          <p:nvSpPr>
            <p:cNvPr id="11269" name="Text Box 5">
              <a:extLst>
                <a:ext uri="{FF2B5EF4-FFF2-40B4-BE49-F238E27FC236}">
                  <a16:creationId xmlns:a16="http://schemas.microsoft.com/office/drawing/2014/main" id="{80AF3BF5-F167-A35F-030C-3A049FCEB62A}"/>
                </a:ext>
              </a:extLst>
            </p:cNvPr>
            <p:cNvSpPr txBox="1">
              <a:spLocks noChangeArrowheads="1"/>
            </p:cNvSpPr>
            <p:nvPr/>
          </p:nvSpPr>
          <p:spPr bwMode="auto">
            <a:xfrm>
              <a:off x="624" y="816"/>
              <a:ext cx="5136"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To    be    led    by  Your  staff and   rod,</a:t>
              </a:r>
            </a:p>
          </p:txBody>
        </p:sp>
      </p:grpSp>
    </p:spTree>
    <p:extLst>
      <p:ext uri="{BB962C8B-B14F-4D97-AF65-F5344CB8AC3E}">
        <p14:creationId xmlns:p14="http://schemas.microsoft.com/office/powerpoint/2010/main" val="10610065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2290" name="Group 2">
            <a:extLst>
              <a:ext uri="{FF2B5EF4-FFF2-40B4-BE49-F238E27FC236}">
                <a16:creationId xmlns:a16="http://schemas.microsoft.com/office/drawing/2014/main" id="{8537A189-E80A-70A1-C1DD-BD1B0A93BE61}"/>
              </a:ext>
            </a:extLst>
          </p:cNvPr>
          <p:cNvGrpSpPr>
            <a:grpSpLocks/>
          </p:cNvGrpSpPr>
          <p:nvPr/>
        </p:nvGrpSpPr>
        <p:grpSpPr bwMode="auto">
          <a:xfrm>
            <a:off x="-14288" y="-14288"/>
            <a:ext cx="9172576" cy="6886576"/>
            <a:chOff x="-9" y="-9"/>
            <a:chExt cx="5778" cy="4338"/>
          </a:xfrm>
        </p:grpSpPr>
        <p:pic>
          <p:nvPicPr>
            <p:cNvPr id="12291" name="Picture 3" descr="3d">
              <a:extLst>
                <a:ext uri="{FF2B5EF4-FFF2-40B4-BE49-F238E27FC236}">
                  <a16:creationId xmlns:a16="http://schemas.microsoft.com/office/drawing/2014/main" id="{E05AD033-CD1F-4B6F-CE0A-153B1AF8F6D7}"/>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9" y="-9"/>
              <a:ext cx="5778" cy="4338"/>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 Box 4">
              <a:extLst>
                <a:ext uri="{FF2B5EF4-FFF2-40B4-BE49-F238E27FC236}">
                  <a16:creationId xmlns:a16="http://schemas.microsoft.com/office/drawing/2014/main" id="{46D79BED-5BFD-630C-A082-AA8599400055}"/>
                </a:ext>
              </a:extLst>
            </p:cNvPr>
            <p:cNvSpPr txBox="1">
              <a:spLocks noChangeArrowheads="1"/>
            </p:cNvSpPr>
            <p:nvPr/>
          </p:nvSpPr>
          <p:spPr bwMode="auto">
            <a:xfrm>
              <a:off x="720" y="816"/>
              <a:ext cx="5040"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O    Lamb of   God, sweet Lamb of God,</a:t>
              </a:r>
            </a:p>
          </p:txBody>
        </p:sp>
        <p:sp>
          <p:nvSpPr>
            <p:cNvPr id="12293" name="Text Box 5">
              <a:extLst>
                <a:ext uri="{FF2B5EF4-FFF2-40B4-BE49-F238E27FC236}">
                  <a16:creationId xmlns:a16="http://schemas.microsoft.com/office/drawing/2014/main" id="{733BDB56-4D71-4507-4CE1-9F08A2AB4FFC}"/>
                </a:ext>
              </a:extLst>
            </p:cNvPr>
            <p:cNvSpPr txBox="1">
              <a:spLocks noChangeArrowheads="1"/>
            </p:cNvSpPr>
            <p:nvPr/>
          </p:nvSpPr>
          <p:spPr bwMode="auto">
            <a:xfrm>
              <a:off x="768" y="2976"/>
              <a:ext cx="499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I    love the    ho -  ly Lamb of     God.</a:t>
              </a:r>
            </a:p>
          </p:txBody>
        </p:sp>
      </p:grpSp>
    </p:spTree>
    <p:extLst>
      <p:ext uri="{BB962C8B-B14F-4D97-AF65-F5344CB8AC3E}">
        <p14:creationId xmlns:p14="http://schemas.microsoft.com/office/powerpoint/2010/main" val="7626121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6">
            <a:extLst>
              <a:ext uri="{FF2B5EF4-FFF2-40B4-BE49-F238E27FC236}">
                <a16:creationId xmlns:a16="http://schemas.microsoft.com/office/drawing/2014/main" id="{3724A90E-CC5A-C223-F67F-FE20A3D68844}"/>
              </a:ext>
            </a:extLst>
          </p:cNvPr>
          <p:cNvSpPr txBox="1">
            <a:spLocks noChangeArrowheads="1"/>
          </p:cNvSpPr>
          <p:nvPr/>
        </p:nvSpPr>
        <p:spPr bwMode="auto">
          <a:xfrm>
            <a:off x="1127125" y="1870075"/>
            <a:ext cx="593725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2.</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all that is within me cry, "Risen."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all that is within me cry, "Risen."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"Risen, risen, risen is the Lamb that was slain."</a:t>
            </a:r>
          </a:p>
        </p:txBody>
      </p:sp>
      <p:pic>
        <p:nvPicPr>
          <p:cNvPr id="4099" name="Picture 5" descr="E:\ThePapHy\SONGS\FinaleFilesForPP\L\LetAllThatIsWithinMe003.TIF">
            <a:extLst>
              <a:ext uri="{FF2B5EF4-FFF2-40B4-BE49-F238E27FC236}">
                <a16:creationId xmlns:a16="http://schemas.microsoft.com/office/drawing/2014/main" id="{1D671BD4-79A2-2A41-5C73-36CAC39E37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Rectangle 2">
            <a:extLst>
              <a:ext uri="{FF2B5EF4-FFF2-40B4-BE49-F238E27FC236}">
                <a16:creationId xmlns:a16="http://schemas.microsoft.com/office/drawing/2014/main" id="{28CB5670-BDF0-5A54-8A47-2D022DAA5EF7}"/>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2 – Let All That Is Within Me</a:t>
            </a:r>
          </a:p>
        </p:txBody>
      </p:sp>
      <p:sp>
        <p:nvSpPr>
          <p:cNvPr id="4101" name="Text Box 3">
            <a:extLst>
              <a:ext uri="{FF2B5EF4-FFF2-40B4-BE49-F238E27FC236}">
                <a16:creationId xmlns:a16="http://schemas.microsoft.com/office/drawing/2014/main" id="{CD00D3A9-1FA8-EFB4-3F90-E89AA7FD5E28}"/>
              </a:ext>
            </a:extLst>
          </p:cNvPr>
          <p:cNvSpPr txBox="1">
            <a:spLocks noChangeArrowheads="1"/>
          </p:cNvSpPr>
          <p:nvPr/>
        </p:nvSpPr>
        <p:spPr bwMode="auto">
          <a:xfrm>
            <a:off x="76200" y="6096000"/>
            <a:ext cx="412115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Words &amp; Music: Traditional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Arr. Copyright © 1993 by Howard Publishing Co., Inc.</a:t>
            </a:r>
          </a:p>
        </p:txBody>
      </p:sp>
      <p:sp>
        <p:nvSpPr>
          <p:cNvPr id="4102" name="Text Box 4">
            <a:extLst>
              <a:ext uri="{FF2B5EF4-FFF2-40B4-BE49-F238E27FC236}">
                <a16:creationId xmlns:a16="http://schemas.microsoft.com/office/drawing/2014/main" id="{85F22E3C-897A-7827-EB4F-A122272B214A}"/>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27559485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3314" name="Group 2">
            <a:extLst>
              <a:ext uri="{FF2B5EF4-FFF2-40B4-BE49-F238E27FC236}">
                <a16:creationId xmlns:a16="http://schemas.microsoft.com/office/drawing/2014/main" id="{B0B928B1-6AC4-287D-D5B1-2B958BC72A31}"/>
              </a:ext>
            </a:extLst>
          </p:cNvPr>
          <p:cNvGrpSpPr>
            <a:grpSpLocks/>
          </p:cNvGrpSpPr>
          <p:nvPr/>
        </p:nvGrpSpPr>
        <p:grpSpPr bwMode="auto">
          <a:xfrm>
            <a:off x="-14288" y="0"/>
            <a:ext cx="9172576" cy="6858000"/>
            <a:chOff x="-9" y="0"/>
            <a:chExt cx="5778" cy="4320"/>
          </a:xfrm>
        </p:grpSpPr>
        <p:pic>
          <p:nvPicPr>
            <p:cNvPr id="13315" name="Picture 3" descr="4d">
              <a:extLst>
                <a:ext uri="{FF2B5EF4-FFF2-40B4-BE49-F238E27FC236}">
                  <a16:creationId xmlns:a16="http://schemas.microsoft.com/office/drawing/2014/main" id="{0C4D17CC-4EE7-27AF-6837-AA7923C3184E}"/>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9"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 Box 4">
              <a:extLst>
                <a:ext uri="{FF2B5EF4-FFF2-40B4-BE49-F238E27FC236}">
                  <a16:creationId xmlns:a16="http://schemas.microsoft.com/office/drawing/2014/main" id="{A924A3D8-F4E5-B08B-71A7-41EFB3BBB746}"/>
                </a:ext>
              </a:extLst>
            </p:cNvPr>
            <p:cNvSpPr txBox="1">
              <a:spLocks noChangeArrowheads="1"/>
            </p:cNvSpPr>
            <p:nvPr/>
          </p:nvSpPr>
          <p:spPr bwMode="auto">
            <a:xfrm>
              <a:off x="528" y="2976"/>
              <a:ext cx="52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My     Je- sus Christ the Lamb of   God.</a:t>
              </a:r>
            </a:p>
          </p:txBody>
        </p:sp>
        <p:sp>
          <p:nvSpPr>
            <p:cNvPr id="13317" name="Text Box 5">
              <a:extLst>
                <a:ext uri="{FF2B5EF4-FFF2-40B4-BE49-F238E27FC236}">
                  <a16:creationId xmlns:a16="http://schemas.microsoft.com/office/drawing/2014/main" id="{1028A532-3057-4971-2E27-382F6B75188E}"/>
                </a:ext>
              </a:extLst>
            </p:cNvPr>
            <p:cNvSpPr txBox="1">
              <a:spLocks noChangeArrowheads="1"/>
            </p:cNvSpPr>
            <p:nvPr/>
          </p:nvSpPr>
          <p:spPr bwMode="auto">
            <a:xfrm>
              <a:off x="672" y="816"/>
              <a:ext cx="508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O  wash  me    in     His pre-cious blood,</a:t>
              </a:r>
            </a:p>
          </p:txBody>
        </p:sp>
      </p:grpSp>
    </p:spTree>
    <p:extLst>
      <p:ext uri="{BB962C8B-B14F-4D97-AF65-F5344CB8AC3E}">
        <p14:creationId xmlns:p14="http://schemas.microsoft.com/office/powerpoint/2010/main" val="11481300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4338" name="Group 2">
            <a:extLst>
              <a:ext uri="{FF2B5EF4-FFF2-40B4-BE49-F238E27FC236}">
                <a16:creationId xmlns:a16="http://schemas.microsoft.com/office/drawing/2014/main" id="{1EE54542-6312-B806-B4E8-9CD8FCDFA195}"/>
              </a:ext>
            </a:extLst>
          </p:cNvPr>
          <p:cNvGrpSpPr>
            <a:grpSpLocks/>
          </p:cNvGrpSpPr>
          <p:nvPr/>
        </p:nvGrpSpPr>
        <p:grpSpPr bwMode="auto">
          <a:xfrm>
            <a:off x="-14288" y="-14288"/>
            <a:ext cx="9172576" cy="6886576"/>
            <a:chOff x="-9" y="-9"/>
            <a:chExt cx="5778" cy="4338"/>
          </a:xfrm>
        </p:grpSpPr>
        <p:pic>
          <p:nvPicPr>
            <p:cNvPr id="14339" name="Picture 3" descr="3d">
              <a:extLst>
                <a:ext uri="{FF2B5EF4-FFF2-40B4-BE49-F238E27FC236}">
                  <a16:creationId xmlns:a16="http://schemas.microsoft.com/office/drawing/2014/main" id="{15231247-01A4-6E51-AC12-014E2FF40976}"/>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9" y="-9"/>
              <a:ext cx="5778" cy="4338"/>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4">
              <a:extLst>
                <a:ext uri="{FF2B5EF4-FFF2-40B4-BE49-F238E27FC236}">
                  <a16:creationId xmlns:a16="http://schemas.microsoft.com/office/drawing/2014/main" id="{B4EE98EE-2BAB-E690-D4AF-91561F1944A5}"/>
                </a:ext>
              </a:extLst>
            </p:cNvPr>
            <p:cNvSpPr txBox="1">
              <a:spLocks noChangeArrowheads="1"/>
            </p:cNvSpPr>
            <p:nvPr/>
          </p:nvSpPr>
          <p:spPr bwMode="auto">
            <a:xfrm>
              <a:off x="720" y="816"/>
              <a:ext cx="5040"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O    Lamb of   God, sweet Lamb of God,</a:t>
              </a:r>
            </a:p>
          </p:txBody>
        </p:sp>
        <p:sp>
          <p:nvSpPr>
            <p:cNvPr id="14341" name="Text Box 5">
              <a:extLst>
                <a:ext uri="{FF2B5EF4-FFF2-40B4-BE49-F238E27FC236}">
                  <a16:creationId xmlns:a16="http://schemas.microsoft.com/office/drawing/2014/main" id="{B8424180-0C9F-07ED-FC70-6D0B1DC17B4E}"/>
                </a:ext>
              </a:extLst>
            </p:cNvPr>
            <p:cNvSpPr txBox="1">
              <a:spLocks noChangeArrowheads="1"/>
            </p:cNvSpPr>
            <p:nvPr/>
          </p:nvSpPr>
          <p:spPr bwMode="auto">
            <a:xfrm>
              <a:off x="768" y="2976"/>
              <a:ext cx="499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I    love the    ho -  ly Lamb of     God.</a:t>
              </a:r>
            </a:p>
          </p:txBody>
        </p:sp>
      </p:grpSp>
    </p:spTree>
    <p:extLst>
      <p:ext uri="{BB962C8B-B14F-4D97-AF65-F5344CB8AC3E}">
        <p14:creationId xmlns:p14="http://schemas.microsoft.com/office/powerpoint/2010/main" val="22014072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5362" name="Group 9">
            <a:extLst>
              <a:ext uri="{FF2B5EF4-FFF2-40B4-BE49-F238E27FC236}">
                <a16:creationId xmlns:a16="http://schemas.microsoft.com/office/drawing/2014/main" id="{DE574B48-59F9-0BF9-CA1C-54B52339A3B4}"/>
              </a:ext>
            </a:extLst>
          </p:cNvPr>
          <p:cNvGrpSpPr>
            <a:grpSpLocks/>
          </p:cNvGrpSpPr>
          <p:nvPr/>
        </p:nvGrpSpPr>
        <p:grpSpPr bwMode="auto">
          <a:xfrm>
            <a:off x="-14288" y="0"/>
            <a:ext cx="9172576" cy="6858000"/>
            <a:chOff x="-9" y="0"/>
            <a:chExt cx="5778" cy="4320"/>
          </a:xfrm>
        </p:grpSpPr>
        <p:grpSp>
          <p:nvGrpSpPr>
            <p:cNvPr id="15363" name="Group 8">
              <a:extLst>
                <a:ext uri="{FF2B5EF4-FFF2-40B4-BE49-F238E27FC236}">
                  <a16:creationId xmlns:a16="http://schemas.microsoft.com/office/drawing/2014/main" id="{DB2D6329-F9D3-FDFA-8B7E-C0ACA7A692EF}"/>
                </a:ext>
              </a:extLst>
            </p:cNvPr>
            <p:cNvGrpSpPr>
              <a:grpSpLocks/>
            </p:cNvGrpSpPr>
            <p:nvPr/>
          </p:nvGrpSpPr>
          <p:grpSpPr bwMode="auto">
            <a:xfrm>
              <a:off x="-9" y="0"/>
              <a:ext cx="5778" cy="4032"/>
              <a:chOff x="-9" y="0"/>
              <a:chExt cx="5778" cy="4128"/>
            </a:xfrm>
          </p:grpSpPr>
          <p:pic>
            <p:nvPicPr>
              <p:cNvPr id="15366" name="Picture 3" descr="4d">
                <a:extLst>
                  <a:ext uri="{FF2B5EF4-FFF2-40B4-BE49-F238E27FC236}">
                    <a16:creationId xmlns:a16="http://schemas.microsoft.com/office/drawing/2014/main" id="{1196E3D0-1806-974A-33AC-A7C1012270C9}"/>
                  </a:ext>
                </a:extLst>
              </p:cNvPr>
              <p:cNvPicPr>
                <a:picLocks noChangeAspect="1" noChangeArrowheads="1"/>
              </p:cNvPicPr>
              <p:nvPr/>
            </p:nvPicPr>
            <p:blipFill>
              <a:blip r:embed="rId2">
                <a:clrChange>
                  <a:clrFrom>
                    <a:srgbClr val="000000"/>
                  </a:clrFrom>
                  <a:clrTo>
                    <a:srgbClr val="000000">
                      <a:alpha val="0"/>
                    </a:srgbClr>
                  </a:clrTo>
                </a:clrChange>
                <a:lum bright="24000"/>
                <a:extLst>
                  <a:ext uri="{28A0092B-C50C-407E-A947-70E740481C1C}">
                    <a14:useLocalDpi xmlns:a14="http://schemas.microsoft.com/office/drawing/2010/main" val="0"/>
                  </a:ext>
                </a:extLst>
              </a:blip>
              <a:srcRect/>
              <a:stretch>
                <a:fillRect/>
              </a:stretch>
            </p:blipFill>
            <p:spPr bwMode="auto">
              <a:xfrm>
                <a:off x="-9" y="0"/>
                <a:ext cx="5778" cy="4128"/>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Text Box 4">
                <a:extLst>
                  <a:ext uri="{FF2B5EF4-FFF2-40B4-BE49-F238E27FC236}">
                    <a16:creationId xmlns:a16="http://schemas.microsoft.com/office/drawing/2014/main" id="{B283562B-43E6-3EF1-E225-355E6CCF7E52}"/>
                  </a:ext>
                </a:extLst>
              </p:cNvPr>
              <p:cNvSpPr txBox="1">
                <a:spLocks noChangeArrowheads="1"/>
              </p:cNvSpPr>
              <p:nvPr/>
            </p:nvSpPr>
            <p:spPr bwMode="auto">
              <a:xfrm>
                <a:off x="528" y="2880"/>
                <a:ext cx="5232" cy="453"/>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Till      I     am   just    a   Lamb of   God.</a:t>
                </a:r>
              </a:p>
            </p:txBody>
          </p:sp>
          <p:sp>
            <p:nvSpPr>
              <p:cNvPr id="15368" name="Text Box 5">
                <a:extLst>
                  <a:ext uri="{FF2B5EF4-FFF2-40B4-BE49-F238E27FC236}">
                    <a16:creationId xmlns:a16="http://schemas.microsoft.com/office/drawing/2014/main" id="{45FBA21E-61E2-D218-CAB8-57A53D31E4BF}"/>
                  </a:ext>
                </a:extLst>
              </p:cNvPr>
              <p:cNvSpPr txBox="1">
                <a:spLocks noChangeArrowheads="1"/>
              </p:cNvSpPr>
              <p:nvPr/>
            </p:nvSpPr>
            <p:spPr bwMode="auto">
              <a:xfrm>
                <a:off x="672" y="816"/>
                <a:ext cx="5088" cy="453"/>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Arial" panose="020B0604020202020204" pitchFamily="34" charset="0"/>
                  </a:rPr>
                  <a:t>O  wash  me    in     His pre-cious blood,</a:t>
                </a:r>
              </a:p>
            </p:txBody>
          </p:sp>
        </p:grpSp>
        <p:sp>
          <p:nvSpPr>
            <p:cNvPr id="15364" name="Text Box 6">
              <a:extLst>
                <a:ext uri="{FF2B5EF4-FFF2-40B4-BE49-F238E27FC236}">
                  <a16:creationId xmlns:a16="http://schemas.microsoft.com/office/drawing/2014/main" id="{03DF0FDA-2920-0B58-E8FB-DAA62F1D3404}"/>
                </a:ext>
              </a:extLst>
            </p:cNvPr>
            <p:cNvSpPr txBox="1">
              <a:spLocks noChangeArrowheads="1"/>
            </p:cNvSpPr>
            <p:nvPr/>
          </p:nvSpPr>
          <p:spPr bwMode="auto">
            <a:xfrm>
              <a:off x="3984" y="4032"/>
              <a:ext cx="1776" cy="288"/>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CCLI Lic. # </a:t>
              </a:r>
              <a:r>
                <a:rPr kumimoji="0" lang="en-US" altLang="en-US" sz="2400" b="1" i="0" u="none" strike="noStrike" kern="1200" cap="none" spc="0" normalizeH="0" baseline="0" noProof="0">
                  <a:ln>
                    <a:noFill/>
                  </a:ln>
                  <a:solidFill>
                    <a:srgbClr val="FFFF00"/>
                  </a:solidFill>
                  <a:effectLst/>
                  <a:uLnTx/>
                  <a:uFillTx/>
                  <a:latin typeface="Times New Roman" panose="02020603050405020304" pitchFamily="18" charset="0"/>
                  <a:ea typeface="+mn-ea"/>
                  <a:cs typeface="Arial" panose="020B0604020202020204" pitchFamily="34" charset="0"/>
                </a:rPr>
                <a:t>701092</a:t>
              </a:r>
            </a:p>
          </p:txBody>
        </p:sp>
        <p:sp>
          <p:nvSpPr>
            <p:cNvPr id="15365" name="Text Box 7">
              <a:extLst>
                <a:ext uri="{FF2B5EF4-FFF2-40B4-BE49-F238E27FC236}">
                  <a16:creationId xmlns:a16="http://schemas.microsoft.com/office/drawing/2014/main" id="{50609DEE-8A98-2E53-6D2C-500E2F86976B}"/>
                </a:ext>
              </a:extLst>
            </p:cNvPr>
            <p:cNvSpPr txBox="1">
              <a:spLocks noChangeArrowheads="1"/>
            </p:cNvSpPr>
            <p:nvPr/>
          </p:nvSpPr>
          <p:spPr bwMode="auto">
            <a:xfrm>
              <a:off x="0" y="3916"/>
              <a:ext cx="3840" cy="404"/>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©1985 StraightWay Music</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Words/Music:  Twila Paris (w. 1985) Arr. Ken Young (1993)</a:t>
              </a:r>
              <a:endPar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39363555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extLst>
      <p:ext uri="{BB962C8B-B14F-4D97-AF65-F5344CB8AC3E}">
        <p14:creationId xmlns:p14="http://schemas.microsoft.com/office/powerpoint/2010/main" val="2500151105"/>
      </p:ext>
    </p:extLst>
  </p:cSld>
  <p:clrMapOvr>
    <a:masterClrMapping/>
  </p:clrMapOvr>
  <p:transition spd="slow">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Box 31"/>
          <p:cNvSpPr txBox="1">
            <a:spLocks noChangeArrowheads="1"/>
          </p:cNvSpPr>
          <p:nvPr/>
        </p:nvSpPr>
        <p:spPr bwMode="auto">
          <a:xfrm>
            <a:off x="0" y="4784725"/>
            <a:ext cx="9144000" cy="2073275"/>
          </a:xfrm>
          <a:prstGeom prst="rect">
            <a:avLst/>
          </a:prstGeom>
          <a:solidFill>
            <a:srgbClr val="BEC8CA"/>
          </a:solidFill>
          <a:ln w="9525">
            <a:noFill/>
            <a:miter lim="800000"/>
            <a:headEnd/>
            <a:tailEnd/>
          </a:ln>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51" name="TextBox 29"/>
          <p:cNvSpPr txBox="1">
            <a:spLocks noChangeArrowheads="1"/>
          </p:cNvSpPr>
          <p:nvPr/>
        </p:nvSpPr>
        <p:spPr bwMode="auto">
          <a:xfrm>
            <a:off x="0" y="0"/>
            <a:ext cx="9144000" cy="4784725"/>
          </a:xfrm>
          <a:prstGeom prst="rect">
            <a:avLst/>
          </a:prstGeom>
          <a:solidFill>
            <a:srgbClr val="F1F0EE"/>
          </a:solidFill>
          <a:ln w="9525">
            <a:noFill/>
            <a:miter lim="800000"/>
            <a:headEnd/>
            <a:tailEnd/>
          </a:ln>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2052" name="Picture 27" descr="A group of children playing with crayons&#10;&#10;Description automatically generated"/>
          <p:cNvPicPr>
            <a:picLocks noChangeAspect="1" noChangeArrowheads="1"/>
          </p:cNvPicPr>
          <p:nvPr/>
        </p:nvPicPr>
        <p:blipFill>
          <a:blip r:embed="rId2" cstate="print"/>
          <a:srcRect/>
          <a:stretch>
            <a:fillRect/>
          </a:stretch>
        </p:blipFill>
        <p:spPr bwMode="auto">
          <a:xfrm>
            <a:off x="995363" y="0"/>
            <a:ext cx="7153275" cy="6858000"/>
          </a:xfrm>
          <a:prstGeom prst="rect">
            <a:avLst/>
          </a:prstGeom>
          <a:noFill/>
          <a:ln w="9525">
            <a:noFill/>
            <a:miter lim="800000"/>
            <a:headEnd/>
            <a:tailEnd/>
          </a:ln>
        </p:spPr>
      </p:pic>
    </p:spTree>
    <p:extLst>
      <p:ext uri="{BB962C8B-B14F-4D97-AF65-F5344CB8AC3E}">
        <p14:creationId xmlns:p14="http://schemas.microsoft.com/office/powerpoint/2010/main" val="1434557152"/>
      </p:ext>
    </p:extLst>
  </p:cSld>
  <p:clrMapOvr>
    <a:masterClrMapping/>
  </p:clrMapOvr>
  <p:transition spd="slow">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6">
            <a:extLst>
              <a:ext uri="{FF2B5EF4-FFF2-40B4-BE49-F238E27FC236}">
                <a16:creationId xmlns:a16="http://schemas.microsoft.com/office/drawing/2014/main" id="{0B526A68-1CAA-6A3D-982D-7F01CD38E530}"/>
              </a:ext>
            </a:extLst>
          </p:cNvPr>
          <p:cNvSpPr txBox="1">
            <a:spLocks noChangeArrowheads="1"/>
          </p:cNvSpPr>
          <p:nvPr/>
        </p:nvSpPr>
        <p:spPr bwMode="auto">
          <a:xfrm>
            <a:off x="1279525" y="1870075"/>
            <a:ext cx="5014913"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1.</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Unto Thee, O Lord do I lift up my soul.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Unto Thee, O Lord do I lift up my soul.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O my God, I trust in Thee.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me not be ashamed,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not my enemies triumph over me.</a:t>
            </a:r>
          </a:p>
        </p:txBody>
      </p:sp>
      <p:pic>
        <p:nvPicPr>
          <p:cNvPr id="2051" name="Picture 17" descr="E:\The Paperless Hymnal\SONGS\PPTiffFiles\Single Stanza\U\UntoTheeOLord1.TIF">
            <a:extLst>
              <a:ext uri="{FF2B5EF4-FFF2-40B4-BE49-F238E27FC236}">
                <a16:creationId xmlns:a16="http://schemas.microsoft.com/office/drawing/2014/main" id="{275F12A1-255B-BDE3-6AD8-206B384036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Text Box 13">
            <a:extLst>
              <a:ext uri="{FF2B5EF4-FFF2-40B4-BE49-F238E27FC236}">
                <a16:creationId xmlns:a16="http://schemas.microsoft.com/office/drawing/2014/main" id="{82E58C06-FBE3-882A-B2EE-30F39379B60D}"/>
              </a:ext>
            </a:extLst>
          </p:cNvPr>
          <p:cNvSpPr txBox="1">
            <a:spLocks noChangeArrowheads="1"/>
          </p:cNvSpPr>
          <p:nvPr/>
        </p:nvSpPr>
        <p:spPr bwMode="auto">
          <a:xfrm>
            <a:off x="304800" y="6172200"/>
            <a:ext cx="795337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Words from Psalm 25:1-7, Music by: Charles F. Monroe, Arrangement by Pam Stephenson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Copyright © 1971 by Charles Monroe Music (Administered by Maranatha! Music c/o The Copyright Company Nashville, TN)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All Rights Reserved. International Copyright Secured. Used By Permission.</a:t>
            </a:r>
          </a:p>
        </p:txBody>
      </p:sp>
      <p:sp>
        <p:nvSpPr>
          <p:cNvPr id="2053" name="Rectangle 14">
            <a:extLst>
              <a:ext uri="{FF2B5EF4-FFF2-40B4-BE49-F238E27FC236}">
                <a16:creationId xmlns:a16="http://schemas.microsoft.com/office/drawing/2014/main" id="{8BB3A201-9C5F-8F34-6B1F-3E34EA492EF8}"/>
              </a:ext>
            </a:extLst>
          </p:cNvPr>
          <p:cNvSpPr>
            <a:spLocks noGrp="1" noChangeArrowheads="1"/>
          </p:cNvSpPr>
          <p:nvPr>
            <p:ph type="title"/>
          </p:nvPr>
        </p:nvSpPr>
        <p:spPr>
          <a:xfrm>
            <a:off x="152400" y="152400"/>
            <a:ext cx="7772400" cy="381000"/>
          </a:xfrm>
        </p:spPr>
        <p:txBody>
          <a:bodyPr/>
          <a:lstStyle/>
          <a:p>
            <a:pPr algn="l"/>
            <a:r>
              <a:rPr lang="en-US" altLang="en-US" sz="2800">
                <a:solidFill>
                  <a:schemeClr val="tx1"/>
                </a:solidFill>
                <a:latin typeface="Arial" panose="020B0604020202020204" pitchFamily="34" charset="0"/>
              </a:rPr>
              <a:t>1 - Unto Thee, O Lord</a:t>
            </a:r>
          </a:p>
        </p:txBody>
      </p:sp>
      <p:sp>
        <p:nvSpPr>
          <p:cNvPr id="2054" name="Text Box 15">
            <a:extLst>
              <a:ext uri="{FF2B5EF4-FFF2-40B4-BE49-F238E27FC236}">
                <a16:creationId xmlns:a16="http://schemas.microsoft.com/office/drawing/2014/main" id="{BF2C4658-421C-38E1-63F8-1875A8683A0D}"/>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1642822144"/>
      </p:ext>
    </p:extLst>
  </p:cSld>
  <p:clrMapOvr>
    <a:masterClrMapping/>
  </p:clrMapOvr>
  <p:transition spd="slow">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3" descr="E:\The Paperless Hymnal\SONGS\PPTiffFiles\Single Stanza\U\UntoTheeOLord2.TIF">
            <a:extLst>
              <a:ext uri="{FF2B5EF4-FFF2-40B4-BE49-F238E27FC236}">
                <a16:creationId xmlns:a16="http://schemas.microsoft.com/office/drawing/2014/main" id="{C92D10C5-2F50-6596-E1B4-607FB3A6D3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11">
            <a:extLst>
              <a:ext uri="{FF2B5EF4-FFF2-40B4-BE49-F238E27FC236}">
                <a16:creationId xmlns:a16="http://schemas.microsoft.com/office/drawing/2014/main" id="{34400011-CD8B-096C-3D7E-D45828639458}"/>
              </a:ext>
            </a:extLst>
          </p:cNvPr>
          <p:cNvSpPr>
            <a:spLocks noGrp="1" noChangeArrowheads="1"/>
          </p:cNvSpPr>
          <p:nvPr>
            <p:ph type="title"/>
          </p:nvPr>
        </p:nvSpPr>
        <p:spPr>
          <a:xfrm>
            <a:off x="152400" y="152400"/>
            <a:ext cx="7772400" cy="381000"/>
          </a:xfrm>
        </p:spPr>
        <p:txBody>
          <a:bodyPr/>
          <a:lstStyle/>
          <a:p>
            <a:pPr algn="l"/>
            <a:r>
              <a:rPr lang="en-US" altLang="en-US" sz="2800">
                <a:solidFill>
                  <a:schemeClr val="tx1"/>
                </a:solidFill>
                <a:latin typeface="Arial" panose="020B0604020202020204" pitchFamily="34" charset="0"/>
              </a:rPr>
              <a:t>1 - Unto Thee, O Lord</a:t>
            </a:r>
          </a:p>
        </p:txBody>
      </p:sp>
      <p:sp>
        <p:nvSpPr>
          <p:cNvPr id="3076" name="Text Box 12">
            <a:extLst>
              <a:ext uri="{FF2B5EF4-FFF2-40B4-BE49-F238E27FC236}">
                <a16:creationId xmlns:a16="http://schemas.microsoft.com/office/drawing/2014/main" id="{8EF7D5AF-7C6D-25F9-9835-4B27AB4A0083}"/>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36242751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9" descr="E:\ThePapHy\Songs\Volume1 Support Files\Unto Thee O Lord\Slides\Unto Thee O Lord003.tif">
            <a:extLst>
              <a:ext uri="{FF2B5EF4-FFF2-40B4-BE49-F238E27FC236}">
                <a16:creationId xmlns:a16="http://schemas.microsoft.com/office/drawing/2014/main" id="{3E844DA0-B3ED-A801-C110-97EECCA525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5">
            <a:extLst>
              <a:ext uri="{FF2B5EF4-FFF2-40B4-BE49-F238E27FC236}">
                <a16:creationId xmlns:a16="http://schemas.microsoft.com/office/drawing/2014/main" id="{734FA61C-CF84-0082-0C57-BE0F2DD8F6E1}"/>
              </a:ext>
            </a:extLst>
          </p:cNvPr>
          <p:cNvSpPr>
            <a:spLocks noGrp="1" noChangeArrowheads="1"/>
          </p:cNvSpPr>
          <p:nvPr>
            <p:ph type="title"/>
          </p:nvPr>
        </p:nvSpPr>
        <p:spPr>
          <a:xfrm>
            <a:off x="152400" y="152400"/>
            <a:ext cx="7772400" cy="381000"/>
          </a:xfrm>
        </p:spPr>
        <p:txBody>
          <a:bodyPr/>
          <a:lstStyle/>
          <a:p>
            <a:pPr algn="l"/>
            <a:r>
              <a:rPr lang="en-US" altLang="en-US" sz="2800">
                <a:solidFill>
                  <a:schemeClr val="tx1"/>
                </a:solidFill>
                <a:latin typeface="Arial" panose="020B0604020202020204" pitchFamily="34" charset="0"/>
              </a:rPr>
              <a:t>c - Unto Thee, O Lord</a:t>
            </a:r>
          </a:p>
        </p:txBody>
      </p:sp>
      <p:sp>
        <p:nvSpPr>
          <p:cNvPr id="4100" name="Text Box 6">
            <a:extLst>
              <a:ext uri="{FF2B5EF4-FFF2-40B4-BE49-F238E27FC236}">
                <a16:creationId xmlns:a16="http://schemas.microsoft.com/office/drawing/2014/main" id="{B38BDA65-B7BE-773A-4DF6-1C2DD511A1C0}"/>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8714985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3">
            <a:extLst>
              <a:ext uri="{FF2B5EF4-FFF2-40B4-BE49-F238E27FC236}">
                <a16:creationId xmlns:a16="http://schemas.microsoft.com/office/drawing/2014/main" id="{6C4FE485-16ED-0B68-7875-DBEC40F1F1EB}"/>
              </a:ext>
            </a:extLst>
          </p:cNvPr>
          <p:cNvSpPr txBox="1">
            <a:spLocks noChangeArrowheads="1"/>
          </p:cNvSpPr>
          <p:nvPr/>
        </p:nvSpPr>
        <p:spPr bwMode="auto">
          <a:xfrm>
            <a:off x="1050925" y="2098675"/>
            <a:ext cx="5576888"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2.</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Yea, let none that wait on Thee be ashamed.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Yea, let none that wait on Thee be ashamed.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O my God, I trust in Thee.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me not be ashamed,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not my enemies triumph over me.</a:t>
            </a:r>
          </a:p>
        </p:txBody>
      </p:sp>
      <p:pic>
        <p:nvPicPr>
          <p:cNvPr id="5123" name="Picture 14" descr="E:\The Paperless Hymnal\SONGS\PPTiffFiles\Single Stanza\U\UntoTheeOLord4.TIF">
            <a:extLst>
              <a:ext uri="{FF2B5EF4-FFF2-40B4-BE49-F238E27FC236}">
                <a16:creationId xmlns:a16="http://schemas.microsoft.com/office/drawing/2014/main" id="{6A237887-9F8F-09E7-3068-9CACDF8A7D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ctangle 10">
            <a:extLst>
              <a:ext uri="{FF2B5EF4-FFF2-40B4-BE49-F238E27FC236}">
                <a16:creationId xmlns:a16="http://schemas.microsoft.com/office/drawing/2014/main" id="{2AD78642-C7EF-2216-14F9-21A6BC50F1AA}"/>
              </a:ext>
            </a:extLst>
          </p:cNvPr>
          <p:cNvSpPr>
            <a:spLocks noGrp="1" noChangeArrowheads="1"/>
          </p:cNvSpPr>
          <p:nvPr>
            <p:ph type="title"/>
          </p:nvPr>
        </p:nvSpPr>
        <p:spPr>
          <a:xfrm>
            <a:off x="152400" y="152400"/>
            <a:ext cx="7772400" cy="381000"/>
          </a:xfrm>
        </p:spPr>
        <p:txBody>
          <a:bodyPr/>
          <a:lstStyle/>
          <a:p>
            <a:pPr algn="l"/>
            <a:r>
              <a:rPr lang="en-US" altLang="en-US" sz="2800">
                <a:solidFill>
                  <a:schemeClr val="tx1"/>
                </a:solidFill>
                <a:latin typeface="Arial" panose="020B0604020202020204" pitchFamily="34" charset="0"/>
              </a:rPr>
              <a:t>2 - Unto Thee, O Lord</a:t>
            </a:r>
          </a:p>
        </p:txBody>
      </p:sp>
      <p:sp>
        <p:nvSpPr>
          <p:cNvPr id="5125" name="Text Box 11">
            <a:extLst>
              <a:ext uri="{FF2B5EF4-FFF2-40B4-BE49-F238E27FC236}">
                <a16:creationId xmlns:a16="http://schemas.microsoft.com/office/drawing/2014/main" id="{1391A982-EC9D-4DC2-211E-9B524040CFCF}"/>
              </a:ext>
            </a:extLst>
          </p:cNvPr>
          <p:cNvSpPr txBox="1">
            <a:spLocks noChangeArrowheads="1"/>
          </p:cNvSpPr>
          <p:nvPr/>
        </p:nvSpPr>
        <p:spPr bwMode="auto">
          <a:xfrm>
            <a:off x="304800" y="6172200"/>
            <a:ext cx="795337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Words from Psalm 25:1-7, Music by: Charles F. Monroe, Arrangement by Pam Stephenson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Copyright © 1971 by Charles Monroe Music (Administered by Maranatha! Music c/o The Copyright Company Nashville, TN)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All Rights Reserved. International Copyright Secured. Used By Permission.</a:t>
            </a:r>
          </a:p>
        </p:txBody>
      </p:sp>
      <p:sp>
        <p:nvSpPr>
          <p:cNvPr id="5126" name="Text Box 12">
            <a:extLst>
              <a:ext uri="{FF2B5EF4-FFF2-40B4-BE49-F238E27FC236}">
                <a16:creationId xmlns:a16="http://schemas.microsoft.com/office/drawing/2014/main" id="{98FDC6C4-FB03-A09E-D306-837C77448C4D}"/>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21964387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8" descr="E:\The Paperless Hymnal\SONGS\PPTiffFiles\Single Stanza\U\UntoTheeOLord5.TIF">
            <a:extLst>
              <a:ext uri="{FF2B5EF4-FFF2-40B4-BE49-F238E27FC236}">
                <a16:creationId xmlns:a16="http://schemas.microsoft.com/office/drawing/2014/main" id="{00CE1BCC-D5CC-41BE-79B4-49DFF98F0E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6">
            <a:extLst>
              <a:ext uri="{FF2B5EF4-FFF2-40B4-BE49-F238E27FC236}">
                <a16:creationId xmlns:a16="http://schemas.microsoft.com/office/drawing/2014/main" id="{A0A0F1E1-21DE-B1DD-E504-81F9612E49EC}"/>
              </a:ext>
            </a:extLst>
          </p:cNvPr>
          <p:cNvSpPr>
            <a:spLocks noGrp="1" noChangeArrowheads="1"/>
          </p:cNvSpPr>
          <p:nvPr>
            <p:ph type="title"/>
          </p:nvPr>
        </p:nvSpPr>
        <p:spPr>
          <a:xfrm>
            <a:off x="152400" y="152400"/>
            <a:ext cx="7772400" cy="381000"/>
          </a:xfrm>
        </p:spPr>
        <p:txBody>
          <a:bodyPr/>
          <a:lstStyle/>
          <a:p>
            <a:pPr algn="l"/>
            <a:r>
              <a:rPr lang="en-US" altLang="en-US" sz="2800">
                <a:solidFill>
                  <a:schemeClr val="tx1"/>
                </a:solidFill>
                <a:latin typeface="Arial" panose="020B0604020202020204" pitchFamily="34" charset="0"/>
              </a:rPr>
              <a:t>2 - Unto Thee, O Lord</a:t>
            </a:r>
          </a:p>
        </p:txBody>
      </p:sp>
      <p:sp>
        <p:nvSpPr>
          <p:cNvPr id="6148" name="Text Box 7">
            <a:extLst>
              <a:ext uri="{FF2B5EF4-FFF2-40B4-BE49-F238E27FC236}">
                <a16:creationId xmlns:a16="http://schemas.microsoft.com/office/drawing/2014/main" id="{0E573295-8E99-3A2D-7A21-3ADE50197105}"/>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2880889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E:\ThePapHy\SONGS\FinaleFilesForPP\L\LetAllThatIsWithinMe004.TIF">
            <a:extLst>
              <a:ext uri="{FF2B5EF4-FFF2-40B4-BE49-F238E27FC236}">
                <a16:creationId xmlns:a16="http://schemas.microsoft.com/office/drawing/2014/main" id="{DBC8A34D-C7CA-1197-C570-02DC1054D1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2">
            <a:extLst>
              <a:ext uri="{FF2B5EF4-FFF2-40B4-BE49-F238E27FC236}">
                <a16:creationId xmlns:a16="http://schemas.microsoft.com/office/drawing/2014/main" id="{DCD4A190-085E-C644-F7A7-324B672B75D0}"/>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2 – Let All That Is Within Me</a:t>
            </a:r>
          </a:p>
        </p:txBody>
      </p:sp>
      <p:sp>
        <p:nvSpPr>
          <p:cNvPr id="5124" name="Text Box 4">
            <a:extLst>
              <a:ext uri="{FF2B5EF4-FFF2-40B4-BE49-F238E27FC236}">
                <a16:creationId xmlns:a16="http://schemas.microsoft.com/office/drawing/2014/main" id="{C6E17910-C989-1753-DC1C-A12CBC1A97F1}"/>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5372322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ThePapHy\Songs\Volume1 Support Files\Unto Thee O Lord\Slides\Unto Thee O Lord003.tif">
            <a:extLst>
              <a:ext uri="{FF2B5EF4-FFF2-40B4-BE49-F238E27FC236}">
                <a16:creationId xmlns:a16="http://schemas.microsoft.com/office/drawing/2014/main" id="{227D346C-3D73-218F-5B6F-D007EC7F46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3">
            <a:extLst>
              <a:ext uri="{FF2B5EF4-FFF2-40B4-BE49-F238E27FC236}">
                <a16:creationId xmlns:a16="http://schemas.microsoft.com/office/drawing/2014/main" id="{58D3B975-5F50-F563-6C9E-1EAAF943F589}"/>
              </a:ext>
            </a:extLst>
          </p:cNvPr>
          <p:cNvSpPr>
            <a:spLocks noGrp="1" noChangeArrowheads="1"/>
          </p:cNvSpPr>
          <p:nvPr>
            <p:ph type="title"/>
          </p:nvPr>
        </p:nvSpPr>
        <p:spPr>
          <a:xfrm>
            <a:off x="152400" y="152400"/>
            <a:ext cx="7772400" cy="381000"/>
          </a:xfrm>
        </p:spPr>
        <p:txBody>
          <a:bodyPr/>
          <a:lstStyle/>
          <a:p>
            <a:pPr algn="l"/>
            <a:r>
              <a:rPr lang="en-US" altLang="en-US" sz="2800">
                <a:solidFill>
                  <a:schemeClr val="tx1"/>
                </a:solidFill>
                <a:latin typeface="Arial" panose="020B0604020202020204" pitchFamily="34" charset="0"/>
              </a:rPr>
              <a:t>c - Unto Thee, O Lord</a:t>
            </a:r>
          </a:p>
        </p:txBody>
      </p:sp>
      <p:sp>
        <p:nvSpPr>
          <p:cNvPr id="7172" name="Text Box 4">
            <a:extLst>
              <a:ext uri="{FF2B5EF4-FFF2-40B4-BE49-F238E27FC236}">
                <a16:creationId xmlns:a16="http://schemas.microsoft.com/office/drawing/2014/main" id="{FD6CE80E-D276-F205-2AC9-8F28A9ED2C19}"/>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27758299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3">
            <a:extLst>
              <a:ext uri="{FF2B5EF4-FFF2-40B4-BE49-F238E27FC236}">
                <a16:creationId xmlns:a16="http://schemas.microsoft.com/office/drawing/2014/main" id="{8EE87FF0-83CC-167E-218D-9CD09911026F}"/>
              </a:ext>
            </a:extLst>
          </p:cNvPr>
          <p:cNvSpPr txBox="1">
            <a:spLocks noChangeArrowheads="1"/>
          </p:cNvSpPr>
          <p:nvPr/>
        </p:nvSpPr>
        <p:spPr bwMode="auto">
          <a:xfrm>
            <a:off x="1508125" y="2098675"/>
            <a:ext cx="4672013"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3.</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Remember not the sins of my youth.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Remember not the sins of my youth.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O my God, I trust in Thee.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me not be ashamed,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not my enemies triumph over me.</a:t>
            </a:r>
          </a:p>
        </p:txBody>
      </p:sp>
      <p:pic>
        <p:nvPicPr>
          <p:cNvPr id="8195" name="Picture 14" descr="E:\The Paperless Hymnal\SONGS\PPTiffFiles\Single Stanza\U\UntoTheeOLord6.TIF">
            <a:extLst>
              <a:ext uri="{FF2B5EF4-FFF2-40B4-BE49-F238E27FC236}">
                <a16:creationId xmlns:a16="http://schemas.microsoft.com/office/drawing/2014/main" id="{C7148432-FE4D-3F73-603C-AEC340C9FF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Rectangle 10">
            <a:extLst>
              <a:ext uri="{FF2B5EF4-FFF2-40B4-BE49-F238E27FC236}">
                <a16:creationId xmlns:a16="http://schemas.microsoft.com/office/drawing/2014/main" id="{84B548DB-48D6-F4A8-EE99-14C13CAFE712}"/>
              </a:ext>
            </a:extLst>
          </p:cNvPr>
          <p:cNvSpPr>
            <a:spLocks noGrp="1" noChangeArrowheads="1"/>
          </p:cNvSpPr>
          <p:nvPr>
            <p:ph type="title"/>
          </p:nvPr>
        </p:nvSpPr>
        <p:spPr>
          <a:xfrm>
            <a:off x="152400" y="152400"/>
            <a:ext cx="7772400" cy="381000"/>
          </a:xfrm>
        </p:spPr>
        <p:txBody>
          <a:bodyPr/>
          <a:lstStyle/>
          <a:p>
            <a:pPr algn="l"/>
            <a:r>
              <a:rPr lang="en-US" altLang="en-US" sz="2800">
                <a:solidFill>
                  <a:schemeClr val="tx1"/>
                </a:solidFill>
                <a:latin typeface="Arial" panose="020B0604020202020204" pitchFamily="34" charset="0"/>
              </a:rPr>
              <a:t>3 - Unto Thee, O Lord</a:t>
            </a:r>
          </a:p>
        </p:txBody>
      </p:sp>
      <p:sp>
        <p:nvSpPr>
          <p:cNvPr id="8197" name="Text Box 11">
            <a:extLst>
              <a:ext uri="{FF2B5EF4-FFF2-40B4-BE49-F238E27FC236}">
                <a16:creationId xmlns:a16="http://schemas.microsoft.com/office/drawing/2014/main" id="{0BBD2B4A-3730-3EDE-6AD7-2E7ECF0F9190}"/>
              </a:ext>
            </a:extLst>
          </p:cNvPr>
          <p:cNvSpPr txBox="1">
            <a:spLocks noChangeArrowheads="1"/>
          </p:cNvSpPr>
          <p:nvPr/>
        </p:nvSpPr>
        <p:spPr bwMode="auto">
          <a:xfrm>
            <a:off x="304800" y="6172200"/>
            <a:ext cx="795337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Words from Psalm 25:1-7, Music by: Charles F. Monroe, Arrangement by Pam Stephenson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Copyright © 1971 by Charles Monroe Music (Administered by Maranatha! Music c/o The Copyright Company Nashville, TN)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All Rights Reserved. International Copyright Secured. Used By Permission.</a:t>
            </a:r>
          </a:p>
        </p:txBody>
      </p:sp>
      <p:sp>
        <p:nvSpPr>
          <p:cNvPr id="8198" name="Text Box 12">
            <a:extLst>
              <a:ext uri="{FF2B5EF4-FFF2-40B4-BE49-F238E27FC236}">
                <a16:creationId xmlns:a16="http://schemas.microsoft.com/office/drawing/2014/main" id="{1A8C875C-EABB-2BA2-54C1-FE748E93F8BB}"/>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2969066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8" descr="E:\The Paperless Hymnal\SONGS\PPTiffFiles\Single Stanza\U\UntoTheeOLord7.TIF">
            <a:extLst>
              <a:ext uri="{FF2B5EF4-FFF2-40B4-BE49-F238E27FC236}">
                <a16:creationId xmlns:a16="http://schemas.microsoft.com/office/drawing/2014/main" id="{8DCA6436-0B9E-B5D5-6618-DE84D7A8B3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6">
            <a:extLst>
              <a:ext uri="{FF2B5EF4-FFF2-40B4-BE49-F238E27FC236}">
                <a16:creationId xmlns:a16="http://schemas.microsoft.com/office/drawing/2014/main" id="{E140AFAA-C481-7EF6-7693-356800213EBE}"/>
              </a:ext>
            </a:extLst>
          </p:cNvPr>
          <p:cNvSpPr>
            <a:spLocks noGrp="1" noChangeArrowheads="1"/>
          </p:cNvSpPr>
          <p:nvPr>
            <p:ph type="title"/>
          </p:nvPr>
        </p:nvSpPr>
        <p:spPr>
          <a:xfrm>
            <a:off x="152400" y="152400"/>
            <a:ext cx="7772400" cy="381000"/>
          </a:xfrm>
        </p:spPr>
        <p:txBody>
          <a:bodyPr/>
          <a:lstStyle/>
          <a:p>
            <a:pPr algn="l"/>
            <a:r>
              <a:rPr lang="en-US" altLang="en-US" sz="2800">
                <a:solidFill>
                  <a:schemeClr val="tx1"/>
                </a:solidFill>
                <a:latin typeface="Arial" panose="020B0604020202020204" pitchFamily="34" charset="0"/>
              </a:rPr>
              <a:t>3 - Unto Thee, O Lord</a:t>
            </a:r>
          </a:p>
        </p:txBody>
      </p:sp>
      <p:sp>
        <p:nvSpPr>
          <p:cNvPr id="9220" name="Text Box 7">
            <a:extLst>
              <a:ext uri="{FF2B5EF4-FFF2-40B4-BE49-F238E27FC236}">
                <a16:creationId xmlns:a16="http://schemas.microsoft.com/office/drawing/2014/main" id="{C03B7287-7C57-09CF-61A9-208A96D23570}"/>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25063598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E:\ThePapHy\Songs\Volume1 Support Files\Unto Thee O Lord\Slides\Unto Thee O Lord003.tif">
            <a:extLst>
              <a:ext uri="{FF2B5EF4-FFF2-40B4-BE49-F238E27FC236}">
                <a16:creationId xmlns:a16="http://schemas.microsoft.com/office/drawing/2014/main" id="{64B47C5F-57B3-0881-F8DB-424BBC2C8F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3">
            <a:extLst>
              <a:ext uri="{FF2B5EF4-FFF2-40B4-BE49-F238E27FC236}">
                <a16:creationId xmlns:a16="http://schemas.microsoft.com/office/drawing/2014/main" id="{46638DDA-301C-8C20-16B2-BDB64453FDF8}"/>
              </a:ext>
            </a:extLst>
          </p:cNvPr>
          <p:cNvSpPr>
            <a:spLocks noGrp="1" noChangeArrowheads="1"/>
          </p:cNvSpPr>
          <p:nvPr>
            <p:ph type="title"/>
          </p:nvPr>
        </p:nvSpPr>
        <p:spPr>
          <a:xfrm>
            <a:off x="152400" y="152400"/>
            <a:ext cx="7772400" cy="381000"/>
          </a:xfrm>
        </p:spPr>
        <p:txBody>
          <a:bodyPr/>
          <a:lstStyle/>
          <a:p>
            <a:pPr algn="l"/>
            <a:r>
              <a:rPr lang="en-US" altLang="en-US" sz="2800">
                <a:solidFill>
                  <a:schemeClr val="tx1"/>
                </a:solidFill>
                <a:latin typeface="Arial" panose="020B0604020202020204" pitchFamily="34" charset="0"/>
              </a:rPr>
              <a:t>c - Unto Thee, O Lord</a:t>
            </a:r>
          </a:p>
        </p:txBody>
      </p:sp>
      <p:sp>
        <p:nvSpPr>
          <p:cNvPr id="10244" name="Text Box 4">
            <a:extLst>
              <a:ext uri="{FF2B5EF4-FFF2-40B4-BE49-F238E27FC236}">
                <a16:creationId xmlns:a16="http://schemas.microsoft.com/office/drawing/2014/main" id="{6ACF8421-2120-7510-BC8C-C6FEF725BFC5}"/>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19698667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2050" name="Group 2">
            <a:extLst>
              <a:ext uri="{FF2B5EF4-FFF2-40B4-BE49-F238E27FC236}">
                <a16:creationId xmlns:a16="http://schemas.microsoft.com/office/drawing/2014/main" id="{1A8E057F-FFE5-2F85-0D75-B10628697AC3}"/>
              </a:ext>
            </a:extLst>
          </p:cNvPr>
          <p:cNvGrpSpPr>
            <a:grpSpLocks/>
          </p:cNvGrpSpPr>
          <p:nvPr/>
        </p:nvGrpSpPr>
        <p:grpSpPr bwMode="auto">
          <a:xfrm>
            <a:off x="0" y="0"/>
            <a:ext cx="9172575" cy="6858000"/>
            <a:chOff x="0" y="0"/>
            <a:chExt cx="5778" cy="4320"/>
          </a:xfrm>
        </p:grpSpPr>
        <p:pic>
          <p:nvPicPr>
            <p:cNvPr id="2051" name="Picture 3" descr="1d">
              <a:extLst>
                <a:ext uri="{FF2B5EF4-FFF2-40B4-BE49-F238E27FC236}">
                  <a16:creationId xmlns:a16="http://schemas.microsoft.com/office/drawing/2014/main" id="{87F9C9EA-635E-0D58-5410-94D0893D9096}"/>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0" y="336"/>
              <a:ext cx="5778" cy="3984"/>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Text Box 4">
              <a:extLst>
                <a:ext uri="{FF2B5EF4-FFF2-40B4-BE49-F238E27FC236}">
                  <a16:creationId xmlns:a16="http://schemas.microsoft.com/office/drawing/2014/main" id="{5678AA52-86B7-6AB4-2AF1-42B2CE06ED64}"/>
                </a:ext>
              </a:extLst>
            </p:cNvPr>
            <p:cNvSpPr txBox="1">
              <a:spLocks noChangeArrowheads="1"/>
            </p:cNvSpPr>
            <p:nvPr/>
          </p:nvSpPr>
          <p:spPr bwMode="auto">
            <a:xfrm>
              <a:off x="0" y="0"/>
              <a:ext cx="5760" cy="442"/>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The Joy of the Lord</a:t>
              </a:r>
            </a:p>
          </p:txBody>
        </p:sp>
        <p:sp>
          <p:nvSpPr>
            <p:cNvPr id="2053" name="Text Box 5">
              <a:extLst>
                <a:ext uri="{FF2B5EF4-FFF2-40B4-BE49-F238E27FC236}">
                  <a16:creationId xmlns:a16="http://schemas.microsoft.com/office/drawing/2014/main" id="{1708757E-0F74-75A6-561C-234B3431980A}"/>
                </a:ext>
              </a:extLst>
            </p:cNvPr>
            <p:cNvSpPr txBox="1">
              <a:spLocks noChangeArrowheads="1"/>
            </p:cNvSpPr>
            <p:nvPr/>
          </p:nvSpPr>
          <p:spPr bwMode="auto">
            <a:xfrm>
              <a:off x="1152" y="1056"/>
              <a:ext cx="460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The   joy    of     the Lord  will    be</a:t>
              </a:r>
            </a:p>
          </p:txBody>
        </p:sp>
        <p:sp>
          <p:nvSpPr>
            <p:cNvPr id="2054" name="Text Box 6">
              <a:extLst>
                <a:ext uri="{FF2B5EF4-FFF2-40B4-BE49-F238E27FC236}">
                  <a16:creationId xmlns:a16="http://schemas.microsoft.com/office/drawing/2014/main" id="{67316173-2F70-2A04-3F8B-02EE57CC96F4}"/>
                </a:ext>
              </a:extLst>
            </p:cNvPr>
            <p:cNvSpPr txBox="1">
              <a:spLocks noChangeArrowheads="1"/>
            </p:cNvSpPr>
            <p:nvPr/>
          </p:nvSpPr>
          <p:spPr bwMode="auto">
            <a:xfrm>
              <a:off x="240" y="1056"/>
              <a:ext cx="4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1.</a:t>
              </a:r>
            </a:p>
          </p:txBody>
        </p:sp>
        <p:sp>
          <p:nvSpPr>
            <p:cNvPr id="2055" name="Text Box 7">
              <a:extLst>
                <a:ext uri="{FF2B5EF4-FFF2-40B4-BE49-F238E27FC236}">
                  <a16:creationId xmlns:a16="http://schemas.microsoft.com/office/drawing/2014/main" id="{0EA8B953-5E2C-6F5A-5338-0EFB4CF568D7}"/>
                </a:ext>
              </a:extLst>
            </p:cNvPr>
            <p:cNvSpPr txBox="1">
              <a:spLocks noChangeArrowheads="1"/>
            </p:cNvSpPr>
            <p:nvPr/>
          </p:nvSpPr>
          <p:spPr bwMode="auto">
            <a:xfrm>
              <a:off x="960" y="3072"/>
              <a:ext cx="4800"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 my strength.  I     will      not   fal- ter,</a:t>
              </a:r>
            </a:p>
          </p:txBody>
        </p:sp>
      </p:grpSp>
    </p:spTree>
    <p:extLst>
      <p:ext uri="{BB962C8B-B14F-4D97-AF65-F5344CB8AC3E}">
        <p14:creationId xmlns:p14="http://schemas.microsoft.com/office/powerpoint/2010/main" val="3387730740"/>
      </p:ext>
    </p:extLst>
  </p:cSld>
  <p:clrMapOvr>
    <a:masterClrMapping/>
  </p:clrMapOvr>
  <p:transition spd="slow">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3074" name="Group 2">
            <a:extLst>
              <a:ext uri="{FF2B5EF4-FFF2-40B4-BE49-F238E27FC236}">
                <a16:creationId xmlns:a16="http://schemas.microsoft.com/office/drawing/2014/main" id="{391C92E6-4A97-F2D0-8A1D-B672AFC7211D}"/>
              </a:ext>
            </a:extLst>
          </p:cNvPr>
          <p:cNvGrpSpPr>
            <a:grpSpLocks/>
          </p:cNvGrpSpPr>
          <p:nvPr/>
        </p:nvGrpSpPr>
        <p:grpSpPr bwMode="auto">
          <a:xfrm>
            <a:off x="-14288" y="0"/>
            <a:ext cx="9172576" cy="6858000"/>
            <a:chOff x="-9" y="0"/>
            <a:chExt cx="5778" cy="4320"/>
          </a:xfrm>
        </p:grpSpPr>
        <p:pic>
          <p:nvPicPr>
            <p:cNvPr id="3075" name="Picture 3" descr="2d">
              <a:extLst>
                <a:ext uri="{FF2B5EF4-FFF2-40B4-BE49-F238E27FC236}">
                  <a16:creationId xmlns:a16="http://schemas.microsoft.com/office/drawing/2014/main" id="{5BAF82A1-C1A6-9936-CE30-4830CE6102D1}"/>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 Box 4">
              <a:extLst>
                <a:ext uri="{FF2B5EF4-FFF2-40B4-BE49-F238E27FC236}">
                  <a16:creationId xmlns:a16="http://schemas.microsoft.com/office/drawing/2014/main" id="{DAB1CD39-A109-CC73-90C6-8DEB63400B36}"/>
                </a:ext>
              </a:extLst>
            </p:cNvPr>
            <p:cNvSpPr txBox="1">
              <a:spLocks noChangeArrowheads="1"/>
            </p:cNvSpPr>
            <p:nvPr/>
          </p:nvSpPr>
          <p:spPr bwMode="auto">
            <a:xfrm>
              <a:off x="480" y="2832"/>
              <a:ext cx="5280"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Shep-herd,       I    am    not     a-fraid; the</a:t>
              </a:r>
            </a:p>
          </p:txBody>
        </p:sp>
        <p:sp>
          <p:nvSpPr>
            <p:cNvPr id="3077" name="Text Box 5">
              <a:extLst>
                <a:ext uri="{FF2B5EF4-FFF2-40B4-BE49-F238E27FC236}">
                  <a16:creationId xmlns:a16="http://schemas.microsoft.com/office/drawing/2014/main" id="{0A7FBB17-D635-0FAF-6FAF-08ECA9F2249F}"/>
                </a:ext>
              </a:extLst>
            </p:cNvPr>
            <p:cNvSpPr txBox="1">
              <a:spLocks noChangeArrowheads="1"/>
            </p:cNvSpPr>
            <p:nvPr/>
          </p:nvSpPr>
          <p:spPr bwMode="auto">
            <a:xfrm>
              <a:off x="758" y="816"/>
              <a:ext cx="500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I       will       not faint.  He     is        my</a:t>
              </a:r>
            </a:p>
          </p:txBody>
        </p:sp>
      </p:grpSp>
    </p:spTree>
    <p:extLst>
      <p:ext uri="{BB962C8B-B14F-4D97-AF65-F5344CB8AC3E}">
        <p14:creationId xmlns:p14="http://schemas.microsoft.com/office/powerpoint/2010/main" val="32346161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4098" name="Group 2">
            <a:extLst>
              <a:ext uri="{FF2B5EF4-FFF2-40B4-BE49-F238E27FC236}">
                <a16:creationId xmlns:a16="http://schemas.microsoft.com/office/drawing/2014/main" id="{EC453370-2523-382C-3A66-62CA42F075B6}"/>
              </a:ext>
            </a:extLst>
          </p:cNvPr>
          <p:cNvGrpSpPr>
            <a:grpSpLocks/>
          </p:cNvGrpSpPr>
          <p:nvPr/>
        </p:nvGrpSpPr>
        <p:grpSpPr bwMode="auto">
          <a:xfrm>
            <a:off x="-14288" y="1462088"/>
            <a:ext cx="9172576" cy="3933825"/>
            <a:chOff x="-9" y="921"/>
            <a:chExt cx="5778" cy="2478"/>
          </a:xfrm>
        </p:grpSpPr>
        <p:pic>
          <p:nvPicPr>
            <p:cNvPr id="4099" name="Picture 3" descr="3d">
              <a:extLst>
                <a:ext uri="{FF2B5EF4-FFF2-40B4-BE49-F238E27FC236}">
                  <a16:creationId xmlns:a16="http://schemas.microsoft.com/office/drawing/2014/main" id="{BA823BD2-82A1-3CD1-63CA-ED550CD8E121}"/>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921"/>
              <a:ext cx="5778" cy="2478"/>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ext Box 4">
              <a:extLst>
                <a:ext uri="{FF2B5EF4-FFF2-40B4-BE49-F238E27FC236}">
                  <a16:creationId xmlns:a16="http://schemas.microsoft.com/office/drawing/2014/main" id="{093F18BC-4C81-98F7-CF68-BD6BD01A6B3C}"/>
                </a:ext>
              </a:extLst>
            </p:cNvPr>
            <p:cNvSpPr txBox="1">
              <a:spLocks noChangeArrowheads="1"/>
            </p:cNvSpPr>
            <p:nvPr/>
          </p:nvSpPr>
          <p:spPr bwMode="auto">
            <a:xfrm>
              <a:off x="624" y="1824"/>
              <a:ext cx="5136"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 joy   of       the Lord    is     my strength.</a:t>
              </a:r>
            </a:p>
          </p:txBody>
        </p:sp>
      </p:grpSp>
    </p:spTree>
    <p:extLst>
      <p:ext uri="{BB962C8B-B14F-4D97-AF65-F5344CB8AC3E}">
        <p14:creationId xmlns:p14="http://schemas.microsoft.com/office/powerpoint/2010/main" val="25549091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5122" name="Group 2">
            <a:extLst>
              <a:ext uri="{FF2B5EF4-FFF2-40B4-BE49-F238E27FC236}">
                <a16:creationId xmlns:a16="http://schemas.microsoft.com/office/drawing/2014/main" id="{8CB1D4FD-215D-206F-FED9-DC8518938000}"/>
              </a:ext>
            </a:extLst>
          </p:cNvPr>
          <p:cNvGrpSpPr>
            <a:grpSpLocks/>
          </p:cNvGrpSpPr>
          <p:nvPr/>
        </p:nvGrpSpPr>
        <p:grpSpPr bwMode="auto">
          <a:xfrm>
            <a:off x="-14288" y="-9525"/>
            <a:ext cx="9310688" cy="6877050"/>
            <a:chOff x="-9" y="-6"/>
            <a:chExt cx="5865" cy="4332"/>
          </a:xfrm>
        </p:grpSpPr>
        <p:pic>
          <p:nvPicPr>
            <p:cNvPr id="5123" name="Picture 3" descr="4d">
              <a:extLst>
                <a:ext uri="{FF2B5EF4-FFF2-40B4-BE49-F238E27FC236}">
                  <a16:creationId xmlns:a16="http://schemas.microsoft.com/office/drawing/2014/main" id="{8918FE14-F293-0CCA-E7D1-85CCECBDFE29}"/>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6"/>
              <a:ext cx="5778" cy="4332"/>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 Box 4">
              <a:extLst>
                <a:ext uri="{FF2B5EF4-FFF2-40B4-BE49-F238E27FC236}">
                  <a16:creationId xmlns:a16="http://schemas.microsoft.com/office/drawing/2014/main" id="{8AF6C93A-2944-C5D5-E814-8DA5388ABF09}"/>
                </a:ext>
              </a:extLst>
            </p:cNvPr>
            <p:cNvSpPr txBox="1">
              <a:spLocks noChangeArrowheads="1"/>
            </p:cNvSpPr>
            <p:nvPr/>
          </p:nvSpPr>
          <p:spPr bwMode="auto">
            <a:xfrm>
              <a:off x="432" y="768"/>
              <a:ext cx="532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The  joy    of     the Lord, the joy   of     the</a:t>
              </a:r>
            </a:p>
          </p:txBody>
        </p:sp>
        <p:sp>
          <p:nvSpPr>
            <p:cNvPr id="5125" name="Text Box 5">
              <a:extLst>
                <a:ext uri="{FF2B5EF4-FFF2-40B4-BE49-F238E27FC236}">
                  <a16:creationId xmlns:a16="http://schemas.microsoft.com/office/drawing/2014/main" id="{34092551-7245-51CE-6DE4-800A491A3CE6}"/>
                </a:ext>
              </a:extLst>
            </p:cNvPr>
            <p:cNvSpPr txBox="1">
              <a:spLocks noChangeArrowheads="1"/>
            </p:cNvSpPr>
            <p:nvPr/>
          </p:nvSpPr>
          <p:spPr bwMode="auto">
            <a:xfrm>
              <a:off x="384" y="2880"/>
              <a:ext cx="547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Lord, the joy  of     the Lord is my strength.</a:t>
              </a:r>
            </a:p>
          </p:txBody>
        </p:sp>
      </p:grpSp>
    </p:spTree>
    <p:extLst>
      <p:ext uri="{BB962C8B-B14F-4D97-AF65-F5344CB8AC3E}">
        <p14:creationId xmlns:p14="http://schemas.microsoft.com/office/powerpoint/2010/main" val="32627787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6146" name="Group 2">
            <a:extLst>
              <a:ext uri="{FF2B5EF4-FFF2-40B4-BE49-F238E27FC236}">
                <a16:creationId xmlns:a16="http://schemas.microsoft.com/office/drawing/2014/main" id="{5213C24A-59FB-9628-5A97-3EE30ED616A5}"/>
              </a:ext>
            </a:extLst>
          </p:cNvPr>
          <p:cNvGrpSpPr>
            <a:grpSpLocks/>
          </p:cNvGrpSpPr>
          <p:nvPr/>
        </p:nvGrpSpPr>
        <p:grpSpPr bwMode="auto">
          <a:xfrm>
            <a:off x="-14288" y="0"/>
            <a:ext cx="9310688" cy="6858000"/>
            <a:chOff x="-9" y="0"/>
            <a:chExt cx="5865" cy="4320"/>
          </a:xfrm>
        </p:grpSpPr>
        <p:pic>
          <p:nvPicPr>
            <p:cNvPr id="6147" name="Picture 3" descr="5d">
              <a:extLst>
                <a:ext uri="{FF2B5EF4-FFF2-40B4-BE49-F238E27FC236}">
                  <a16:creationId xmlns:a16="http://schemas.microsoft.com/office/drawing/2014/main" id="{EBAEE9CF-B78D-376F-CDDE-A5CB6F8D0E77}"/>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Text Box 4">
              <a:extLst>
                <a:ext uri="{FF2B5EF4-FFF2-40B4-BE49-F238E27FC236}">
                  <a16:creationId xmlns:a16="http://schemas.microsoft.com/office/drawing/2014/main" id="{944CEA22-A45A-0A01-C7CE-B444422EEDBE}"/>
                </a:ext>
              </a:extLst>
            </p:cNvPr>
            <p:cNvSpPr txBox="1">
              <a:spLocks noChangeArrowheads="1"/>
            </p:cNvSpPr>
            <p:nvPr/>
          </p:nvSpPr>
          <p:spPr bwMode="auto">
            <a:xfrm>
              <a:off x="528" y="960"/>
              <a:ext cx="52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The   joy   of    the Lord, the joy  of    the</a:t>
              </a:r>
            </a:p>
          </p:txBody>
        </p:sp>
        <p:sp>
          <p:nvSpPr>
            <p:cNvPr id="6149" name="Text Box 5">
              <a:extLst>
                <a:ext uri="{FF2B5EF4-FFF2-40B4-BE49-F238E27FC236}">
                  <a16:creationId xmlns:a16="http://schemas.microsoft.com/office/drawing/2014/main" id="{C98F55E2-B297-BD0A-B993-7CB7D314EF18}"/>
                </a:ext>
              </a:extLst>
            </p:cNvPr>
            <p:cNvSpPr txBox="1">
              <a:spLocks noChangeArrowheads="1"/>
            </p:cNvSpPr>
            <p:nvPr/>
          </p:nvSpPr>
          <p:spPr bwMode="auto">
            <a:xfrm>
              <a:off x="384" y="2976"/>
              <a:ext cx="547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Lord, the    joy  of  the Lord is my strength.</a:t>
              </a:r>
            </a:p>
          </p:txBody>
        </p:sp>
        <p:sp>
          <p:nvSpPr>
            <p:cNvPr id="6150" name="Text Box 6">
              <a:extLst>
                <a:ext uri="{FF2B5EF4-FFF2-40B4-BE49-F238E27FC236}">
                  <a16:creationId xmlns:a16="http://schemas.microsoft.com/office/drawing/2014/main" id="{6950A34D-63CD-CF13-6973-F80C2FB61C92}"/>
                </a:ext>
              </a:extLst>
            </p:cNvPr>
            <p:cNvSpPr txBox="1">
              <a:spLocks noChangeArrowheads="1"/>
            </p:cNvSpPr>
            <p:nvPr/>
          </p:nvSpPr>
          <p:spPr bwMode="auto">
            <a:xfrm>
              <a:off x="2928" y="672"/>
              <a:ext cx="28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FF"/>
                  </a:solidFill>
                  <a:effectLst/>
                  <a:uLnTx/>
                  <a:uFillTx/>
                  <a:latin typeface="Arial Narrow" panose="020B0606020202030204" pitchFamily="34" charset="0"/>
                  <a:ea typeface="+mn-ea"/>
                  <a:cs typeface="Times New Roman" panose="02020603050405020304" pitchFamily="18" charset="0"/>
                </a:rPr>
                <a:t>Lord,-----------------------</a:t>
              </a:r>
            </a:p>
          </p:txBody>
        </p:sp>
      </p:grpSp>
    </p:spTree>
    <p:extLst>
      <p:ext uri="{BB962C8B-B14F-4D97-AF65-F5344CB8AC3E}">
        <p14:creationId xmlns:p14="http://schemas.microsoft.com/office/powerpoint/2010/main" val="26762939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7170" name="Group 2">
            <a:extLst>
              <a:ext uri="{FF2B5EF4-FFF2-40B4-BE49-F238E27FC236}">
                <a16:creationId xmlns:a16="http://schemas.microsoft.com/office/drawing/2014/main" id="{3879A68A-CF4F-C728-48F0-138D859D424C}"/>
              </a:ext>
            </a:extLst>
          </p:cNvPr>
          <p:cNvGrpSpPr>
            <a:grpSpLocks/>
          </p:cNvGrpSpPr>
          <p:nvPr/>
        </p:nvGrpSpPr>
        <p:grpSpPr bwMode="auto">
          <a:xfrm>
            <a:off x="0" y="0"/>
            <a:ext cx="9172575" cy="6858000"/>
            <a:chOff x="0" y="0"/>
            <a:chExt cx="5778" cy="4320"/>
          </a:xfrm>
        </p:grpSpPr>
        <p:pic>
          <p:nvPicPr>
            <p:cNvPr id="7171" name="Picture 3" descr="1d">
              <a:extLst>
                <a:ext uri="{FF2B5EF4-FFF2-40B4-BE49-F238E27FC236}">
                  <a16:creationId xmlns:a16="http://schemas.microsoft.com/office/drawing/2014/main" id="{8EE683B1-6174-EB2F-551C-D2B5C180B854}"/>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0"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 Box 4">
              <a:extLst>
                <a:ext uri="{FF2B5EF4-FFF2-40B4-BE49-F238E27FC236}">
                  <a16:creationId xmlns:a16="http://schemas.microsoft.com/office/drawing/2014/main" id="{152EEBE4-1EAE-492B-C289-FAB1C78A3D06}"/>
                </a:ext>
              </a:extLst>
            </p:cNvPr>
            <p:cNvSpPr txBox="1">
              <a:spLocks noChangeArrowheads="1"/>
            </p:cNvSpPr>
            <p:nvPr/>
          </p:nvSpPr>
          <p:spPr bwMode="auto">
            <a:xfrm>
              <a:off x="1152" y="864"/>
              <a:ext cx="460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The   joy    of     the Lord  will    be</a:t>
              </a:r>
            </a:p>
          </p:txBody>
        </p:sp>
        <p:sp>
          <p:nvSpPr>
            <p:cNvPr id="7173" name="Text Box 5">
              <a:extLst>
                <a:ext uri="{FF2B5EF4-FFF2-40B4-BE49-F238E27FC236}">
                  <a16:creationId xmlns:a16="http://schemas.microsoft.com/office/drawing/2014/main" id="{285343CB-F309-7729-93F8-7304D9C8AAA8}"/>
                </a:ext>
              </a:extLst>
            </p:cNvPr>
            <p:cNvSpPr txBox="1">
              <a:spLocks noChangeArrowheads="1"/>
            </p:cNvSpPr>
            <p:nvPr/>
          </p:nvSpPr>
          <p:spPr bwMode="auto">
            <a:xfrm>
              <a:off x="240" y="864"/>
              <a:ext cx="4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2.</a:t>
              </a:r>
            </a:p>
          </p:txBody>
        </p:sp>
        <p:sp>
          <p:nvSpPr>
            <p:cNvPr id="7174" name="Text Box 6">
              <a:extLst>
                <a:ext uri="{FF2B5EF4-FFF2-40B4-BE49-F238E27FC236}">
                  <a16:creationId xmlns:a16="http://schemas.microsoft.com/office/drawing/2014/main" id="{0EF67BB2-DFB7-D142-FC2D-1A609135AEAC}"/>
                </a:ext>
              </a:extLst>
            </p:cNvPr>
            <p:cNvSpPr txBox="1">
              <a:spLocks noChangeArrowheads="1"/>
            </p:cNvSpPr>
            <p:nvPr/>
          </p:nvSpPr>
          <p:spPr bwMode="auto">
            <a:xfrm>
              <a:off x="960" y="3072"/>
              <a:ext cx="4800"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 my strength. He   will      up-hold me</a:t>
              </a:r>
            </a:p>
          </p:txBody>
        </p:sp>
      </p:grpSp>
    </p:spTree>
    <p:extLst>
      <p:ext uri="{BB962C8B-B14F-4D97-AF65-F5344CB8AC3E}">
        <p14:creationId xmlns:p14="http://schemas.microsoft.com/office/powerpoint/2010/main" val="30342492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6">
            <a:extLst>
              <a:ext uri="{FF2B5EF4-FFF2-40B4-BE49-F238E27FC236}">
                <a16:creationId xmlns:a16="http://schemas.microsoft.com/office/drawing/2014/main" id="{E47C82D2-F269-900C-AC85-5CFBBCC9B232}"/>
              </a:ext>
            </a:extLst>
          </p:cNvPr>
          <p:cNvSpPr txBox="1">
            <a:spLocks noChangeArrowheads="1"/>
          </p:cNvSpPr>
          <p:nvPr/>
        </p:nvSpPr>
        <p:spPr bwMode="auto">
          <a:xfrm>
            <a:off x="1965325" y="1870075"/>
            <a:ext cx="6865938"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3.</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all that is within me cry, "Coming."</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all that is within me cry, "Coming."</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"Coming, coming, coming is the Lamb that was slain."</a:t>
            </a:r>
          </a:p>
        </p:txBody>
      </p:sp>
      <p:pic>
        <p:nvPicPr>
          <p:cNvPr id="6147" name="Picture 5" descr="E:\ThePapHy\SONGS\FinaleFilesForPP\L\LetAllThatIsWithinMe005.TIF">
            <a:extLst>
              <a:ext uri="{FF2B5EF4-FFF2-40B4-BE49-F238E27FC236}">
                <a16:creationId xmlns:a16="http://schemas.microsoft.com/office/drawing/2014/main" id="{D1D89E94-6E95-9437-C136-0006F202D8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Rectangle 2">
            <a:extLst>
              <a:ext uri="{FF2B5EF4-FFF2-40B4-BE49-F238E27FC236}">
                <a16:creationId xmlns:a16="http://schemas.microsoft.com/office/drawing/2014/main" id="{7A2E9D3D-6FDC-67C0-4C7D-BDF526B99494}"/>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3 – Let All That Is Within Me</a:t>
            </a:r>
          </a:p>
        </p:txBody>
      </p:sp>
      <p:sp>
        <p:nvSpPr>
          <p:cNvPr id="6149" name="Text Box 3">
            <a:extLst>
              <a:ext uri="{FF2B5EF4-FFF2-40B4-BE49-F238E27FC236}">
                <a16:creationId xmlns:a16="http://schemas.microsoft.com/office/drawing/2014/main" id="{2D1B519A-F811-B7DB-49A1-FEFCC3FD48DE}"/>
              </a:ext>
            </a:extLst>
          </p:cNvPr>
          <p:cNvSpPr txBox="1">
            <a:spLocks noChangeArrowheads="1"/>
          </p:cNvSpPr>
          <p:nvPr/>
        </p:nvSpPr>
        <p:spPr bwMode="auto">
          <a:xfrm>
            <a:off x="76200" y="6096000"/>
            <a:ext cx="412115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Words &amp; Music: Traditional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Arr. Copyright © 1993 by Howard Publishing Co., Inc.</a:t>
            </a:r>
          </a:p>
        </p:txBody>
      </p:sp>
      <p:sp>
        <p:nvSpPr>
          <p:cNvPr id="6150" name="Text Box 4">
            <a:extLst>
              <a:ext uri="{FF2B5EF4-FFF2-40B4-BE49-F238E27FC236}">
                <a16:creationId xmlns:a16="http://schemas.microsoft.com/office/drawing/2014/main" id="{D3353D2F-6C8E-7DD3-5653-7820CE14DA7D}"/>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139382009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8194" name="Group 2">
            <a:extLst>
              <a:ext uri="{FF2B5EF4-FFF2-40B4-BE49-F238E27FC236}">
                <a16:creationId xmlns:a16="http://schemas.microsoft.com/office/drawing/2014/main" id="{7C75BE69-49DA-98F2-DC0E-46DBE8BE9259}"/>
              </a:ext>
            </a:extLst>
          </p:cNvPr>
          <p:cNvGrpSpPr>
            <a:grpSpLocks/>
          </p:cNvGrpSpPr>
          <p:nvPr/>
        </p:nvGrpSpPr>
        <p:grpSpPr bwMode="auto">
          <a:xfrm>
            <a:off x="-14288" y="0"/>
            <a:ext cx="9172576" cy="6858000"/>
            <a:chOff x="-9" y="0"/>
            <a:chExt cx="5778" cy="4320"/>
          </a:xfrm>
        </p:grpSpPr>
        <p:pic>
          <p:nvPicPr>
            <p:cNvPr id="8195" name="Picture 3" descr="2d">
              <a:extLst>
                <a:ext uri="{FF2B5EF4-FFF2-40B4-BE49-F238E27FC236}">
                  <a16:creationId xmlns:a16="http://schemas.microsoft.com/office/drawing/2014/main" id="{C2DFBA14-918F-1CAC-8ED6-9574FCA7EFAE}"/>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 Box 4">
              <a:extLst>
                <a:ext uri="{FF2B5EF4-FFF2-40B4-BE49-F238E27FC236}">
                  <a16:creationId xmlns:a16="http://schemas.microsoft.com/office/drawing/2014/main" id="{F1CF30DE-8CEA-E5C7-784D-FE097A376951}"/>
                </a:ext>
              </a:extLst>
            </p:cNvPr>
            <p:cNvSpPr txBox="1">
              <a:spLocks noChangeArrowheads="1"/>
            </p:cNvSpPr>
            <p:nvPr/>
          </p:nvSpPr>
          <p:spPr bwMode="auto">
            <a:xfrm>
              <a:off x="432" y="2880"/>
              <a:ext cx="532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 round-ed         by  mer- cy  and grace, the</a:t>
              </a:r>
            </a:p>
          </p:txBody>
        </p:sp>
        <p:sp>
          <p:nvSpPr>
            <p:cNvPr id="8197" name="Text Box 5">
              <a:extLst>
                <a:ext uri="{FF2B5EF4-FFF2-40B4-BE49-F238E27FC236}">
                  <a16:creationId xmlns:a16="http://schemas.microsoft.com/office/drawing/2014/main" id="{2AB62AEC-5949-4C25-5ACF-669F5D846B4D}"/>
                </a:ext>
              </a:extLst>
            </p:cNvPr>
            <p:cNvSpPr txBox="1">
              <a:spLocks noChangeArrowheads="1"/>
            </p:cNvSpPr>
            <p:nvPr/>
          </p:nvSpPr>
          <p:spPr bwMode="auto">
            <a:xfrm>
              <a:off x="720" y="816"/>
              <a:ext cx="5040"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all      of        my days.  I      am        sur-</a:t>
              </a:r>
            </a:p>
          </p:txBody>
        </p:sp>
      </p:grpSp>
    </p:spTree>
    <p:extLst>
      <p:ext uri="{BB962C8B-B14F-4D97-AF65-F5344CB8AC3E}">
        <p14:creationId xmlns:p14="http://schemas.microsoft.com/office/powerpoint/2010/main" val="252545966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9218" name="Group 2">
            <a:extLst>
              <a:ext uri="{FF2B5EF4-FFF2-40B4-BE49-F238E27FC236}">
                <a16:creationId xmlns:a16="http://schemas.microsoft.com/office/drawing/2014/main" id="{F0E285A3-9523-411E-DDAF-118FF8422977}"/>
              </a:ext>
            </a:extLst>
          </p:cNvPr>
          <p:cNvGrpSpPr>
            <a:grpSpLocks/>
          </p:cNvGrpSpPr>
          <p:nvPr/>
        </p:nvGrpSpPr>
        <p:grpSpPr bwMode="auto">
          <a:xfrm>
            <a:off x="-14288" y="1462088"/>
            <a:ext cx="9172576" cy="3933825"/>
            <a:chOff x="-9" y="921"/>
            <a:chExt cx="5778" cy="2478"/>
          </a:xfrm>
        </p:grpSpPr>
        <p:pic>
          <p:nvPicPr>
            <p:cNvPr id="9219" name="Picture 3" descr="3d">
              <a:extLst>
                <a:ext uri="{FF2B5EF4-FFF2-40B4-BE49-F238E27FC236}">
                  <a16:creationId xmlns:a16="http://schemas.microsoft.com/office/drawing/2014/main" id="{821E7B6D-44CA-9081-6BB2-1CD9D4B28256}"/>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921"/>
              <a:ext cx="5778" cy="2478"/>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 Box 4">
              <a:extLst>
                <a:ext uri="{FF2B5EF4-FFF2-40B4-BE49-F238E27FC236}">
                  <a16:creationId xmlns:a16="http://schemas.microsoft.com/office/drawing/2014/main" id="{15F0C8E4-4395-E6A6-FAF0-99672AA34644}"/>
                </a:ext>
              </a:extLst>
            </p:cNvPr>
            <p:cNvSpPr txBox="1">
              <a:spLocks noChangeArrowheads="1"/>
            </p:cNvSpPr>
            <p:nvPr/>
          </p:nvSpPr>
          <p:spPr bwMode="auto">
            <a:xfrm>
              <a:off x="624" y="1824"/>
              <a:ext cx="5136"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 joy   of       the Lord    is     my strength.</a:t>
              </a:r>
            </a:p>
          </p:txBody>
        </p:sp>
      </p:grpSp>
    </p:spTree>
    <p:extLst>
      <p:ext uri="{BB962C8B-B14F-4D97-AF65-F5344CB8AC3E}">
        <p14:creationId xmlns:p14="http://schemas.microsoft.com/office/powerpoint/2010/main" val="42338296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0242" name="Group 2">
            <a:extLst>
              <a:ext uri="{FF2B5EF4-FFF2-40B4-BE49-F238E27FC236}">
                <a16:creationId xmlns:a16="http://schemas.microsoft.com/office/drawing/2014/main" id="{4FCF31C9-BEFC-7694-18A5-049868B9C1CA}"/>
              </a:ext>
            </a:extLst>
          </p:cNvPr>
          <p:cNvGrpSpPr>
            <a:grpSpLocks/>
          </p:cNvGrpSpPr>
          <p:nvPr/>
        </p:nvGrpSpPr>
        <p:grpSpPr bwMode="auto">
          <a:xfrm>
            <a:off x="-14288" y="-9525"/>
            <a:ext cx="9310688" cy="6877050"/>
            <a:chOff x="-9" y="-6"/>
            <a:chExt cx="5865" cy="4332"/>
          </a:xfrm>
        </p:grpSpPr>
        <p:pic>
          <p:nvPicPr>
            <p:cNvPr id="10243" name="Picture 3" descr="4d">
              <a:extLst>
                <a:ext uri="{FF2B5EF4-FFF2-40B4-BE49-F238E27FC236}">
                  <a16:creationId xmlns:a16="http://schemas.microsoft.com/office/drawing/2014/main" id="{CF63F360-0B3A-D1CF-2044-295B30625CF8}"/>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6"/>
              <a:ext cx="5778" cy="4332"/>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 Box 4">
              <a:extLst>
                <a:ext uri="{FF2B5EF4-FFF2-40B4-BE49-F238E27FC236}">
                  <a16:creationId xmlns:a16="http://schemas.microsoft.com/office/drawing/2014/main" id="{6FDD8B5F-4143-58C5-8287-B4D81AD292F5}"/>
                </a:ext>
              </a:extLst>
            </p:cNvPr>
            <p:cNvSpPr txBox="1">
              <a:spLocks noChangeArrowheads="1"/>
            </p:cNvSpPr>
            <p:nvPr/>
          </p:nvSpPr>
          <p:spPr bwMode="auto">
            <a:xfrm>
              <a:off x="432" y="768"/>
              <a:ext cx="532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The  joy    of     the Lord, the joy   of     the</a:t>
              </a:r>
            </a:p>
          </p:txBody>
        </p:sp>
        <p:sp>
          <p:nvSpPr>
            <p:cNvPr id="10245" name="Text Box 5">
              <a:extLst>
                <a:ext uri="{FF2B5EF4-FFF2-40B4-BE49-F238E27FC236}">
                  <a16:creationId xmlns:a16="http://schemas.microsoft.com/office/drawing/2014/main" id="{98054B38-2785-7A92-A525-130FB0F1CC84}"/>
                </a:ext>
              </a:extLst>
            </p:cNvPr>
            <p:cNvSpPr txBox="1">
              <a:spLocks noChangeArrowheads="1"/>
            </p:cNvSpPr>
            <p:nvPr/>
          </p:nvSpPr>
          <p:spPr bwMode="auto">
            <a:xfrm>
              <a:off x="384" y="2880"/>
              <a:ext cx="547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Lord, the joy  of     the Lord is my strength.</a:t>
              </a:r>
            </a:p>
          </p:txBody>
        </p:sp>
      </p:grpSp>
    </p:spTree>
    <p:extLst>
      <p:ext uri="{BB962C8B-B14F-4D97-AF65-F5344CB8AC3E}">
        <p14:creationId xmlns:p14="http://schemas.microsoft.com/office/powerpoint/2010/main" val="23099053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1266" name="Group 2">
            <a:extLst>
              <a:ext uri="{FF2B5EF4-FFF2-40B4-BE49-F238E27FC236}">
                <a16:creationId xmlns:a16="http://schemas.microsoft.com/office/drawing/2014/main" id="{31992B4F-DD24-C1F0-B7BC-2D68061F8AE6}"/>
              </a:ext>
            </a:extLst>
          </p:cNvPr>
          <p:cNvGrpSpPr>
            <a:grpSpLocks/>
          </p:cNvGrpSpPr>
          <p:nvPr/>
        </p:nvGrpSpPr>
        <p:grpSpPr bwMode="auto">
          <a:xfrm>
            <a:off x="-14288" y="0"/>
            <a:ext cx="9310688" cy="6858000"/>
            <a:chOff x="-9" y="0"/>
            <a:chExt cx="5865" cy="4320"/>
          </a:xfrm>
        </p:grpSpPr>
        <p:pic>
          <p:nvPicPr>
            <p:cNvPr id="11267" name="Picture 3" descr="5d">
              <a:extLst>
                <a:ext uri="{FF2B5EF4-FFF2-40B4-BE49-F238E27FC236}">
                  <a16:creationId xmlns:a16="http://schemas.microsoft.com/office/drawing/2014/main" id="{9BF2CE3B-F01F-E977-9858-E42709792FED}"/>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 Box 4">
              <a:extLst>
                <a:ext uri="{FF2B5EF4-FFF2-40B4-BE49-F238E27FC236}">
                  <a16:creationId xmlns:a16="http://schemas.microsoft.com/office/drawing/2014/main" id="{92AD925C-05D0-A2AC-67B8-A98F1C6ECE54}"/>
                </a:ext>
              </a:extLst>
            </p:cNvPr>
            <p:cNvSpPr txBox="1">
              <a:spLocks noChangeArrowheads="1"/>
            </p:cNvSpPr>
            <p:nvPr/>
          </p:nvSpPr>
          <p:spPr bwMode="auto">
            <a:xfrm>
              <a:off x="528" y="960"/>
              <a:ext cx="52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The   joy   of    the Lord, the joy  of    the</a:t>
              </a:r>
            </a:p>
          </p:txBody>
        </p:sp>
        <p:sp>
          <p:nvSpPr>
            <p:cNvPr id="11269" name="Text Box 5">
              <a:extLst>
                <a:ext uri="{FF2B5EF4-FFF2-40B4-BE49-F238E27FC236}">
                  <a16:creationId xmlns:a16="http://schemas.microsoft.com/office/drawing/2014/main" id="{32E2A08B-C170-DD7C-2B93-0EEF79E0F886}"/>
                </a:ext>
              </a:extLst>
            </p:cNvPr>
            <p:cNvSpPr txBox="1">
              <a:spLocks noChangeArrowheads="1"/>
            </p:cNvSpPr>
            <p:nvPr/>
          </p:nvSpPr>
          <p:spPr bwMode="auto">
            <a:xfrm>
              <a:off x="384" y="2976"/>
              <a:ext cx="547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Lord, the    joy  of  the Lord is my strength.</a:t>
              </a:r>
            </a:p>
          </p:txBody>
        </p:sp>
        <p:sp>
          <p:nvSpPr>
            <p:cNvPr id="11270" name="Text Box 6">
              <a:extLst>
                <a:ext uri="{FF2B5EF4-FFF2-40B4-BE49-F238E27FC236}">
                  <a16:creationId xmlns:a16="http://schemas.microsoft.com/office/drawing/2014/main" id="{3742E77C-57B0-384E-1B44-58596CF3D1F6}"/>
                </a:ext>
              </a:extLst>
            </p:cNvPr>
            <p:cNvSpPr txBox="1">
              <a:spLocks noChangeArrowheads="1"/>
            </p:cNvSpPr>
            <p:nvPr/>
          </p:nvSpPr>
          <p:spPr bwMode="auto">
            <a:xfrm>
              <a:off x="2928" y="672"/>
              <a:ext cx="28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FF"/>
                  </a:solidFill>
                  <a:effectLst/>
                  <a:uLnTx/>
                  <a:uFillTx/>
                  <a:latin typeface="Arial Narrow" panose="020B0606020202030204" pitchFamily="34" charset="0"/>
                  <a:ea typeface="+mn-ea"/>
                  <a:cs typeface="Times New Roman" panose="02020603050405020304" pitchFamily="18" charset="0"/>
                </a:rPr>
                <a:t>Lord,-----------------------</a:t>
              </a:r>
            </a:p>
          </p:txBody>
        </p:sp>
      </p:grpSp>
    </p:spTree>
    <p:extLst>
      <p:ext uri="{BB962C8B-B14F-4D97-AF65-F5344CB8AC3E}">
        <p14:creationId xmlns:p14="http://schemas.microsoft.com/office/powerpoint/2010/main" val="5668423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2290" name="Group 2">
            <a:extLst>
              <a:ext uri="{FF2B5EF4-FFF2-40B4-BE49-F238E27FC236}">
                <a16:creationId xmlns:a16="http://schemas.microsoft.com/office/drawing/2014/main" id="{5EE6BBDA-DB03-54E2-C66A-94405D1513D6}"/>
              </a:ext>
            </a:extLst>
          </p:cNvPr>
          <p:cNvGrpSpPr>
            <a:grpSpLocks/>
          </p:cNvGrpSpPr>
          <p:nvPr/>
        </p:nvGrpSpPr>
        <p:grpSpPr bwMode="auto">
          <a:xfrm>
            <a:off x="0" y="0"/>
            <a:ext cx="9172575" cy="6858000"/>
            <a:chOff x="0" y="0"/>
            <a:chExt cx="5778" cy="4320"/>
          </a:xfrm>
        </p:grpSpPr>
        <p:pic>
          <p:nvPicPr>
            <p:cNvPr id="12291" name="Picture 3" descr="1d">
              <a:extLst>
                <a:ext uri="{FF2B5EF4-FFF2-40B4-BE49-F238E27FC236}">
                  <a16:creationId xmlns:a16="http://schemas.microsoft.com/office/drawing/2014/main" id="{747D1F80-3416-A702-D643-87C26490AF75}"/>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0"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 Box 4">
              <a:extLst>
                <a:ext uri="{FF2B5EF4-FFF2-40B4-BE49-F238E27FC236}">
                  <a16:creationId xmlns:a16="http://schemas.microsoft.com/office/drawing/2014/main" id="{44DF9969-770A-9A44-EFED-DB7B56BCF701}"/>
                </a:ext>
              </a:extLst>
            </p:cNvPr>
            <p:cNvSpPr txBox="1">
              <a:spLocks noChangeArrowheads="1"/>
            </p:cNvSpPr>
            <p:nvPr/>
          </p:nvSpPr>
          <p:spPr bwMode="auto">
            <a:xfrm>
              <a:off x="1152" y="864"/>
              <a:ext cx="460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The   joy    of     the Lord  will    be</a:t>
              </a:r>
            </a:p>
          </p:txBody>
        </p:sp>
        <p:sp>
          <p:nvSpPr>
            <p:cNvPr id="12293" name="Text Box 5">
              <a:extLst>
                <a:ext uri="{FF2B5EF4-FFF2-40B4-BE49-F238E27FC236}">
                  <a16:creationId xmlns:a16="http://schemas.microsoft.com/office/drawing/2014/main" id="{398BC2EF-5678-14AC-8AF7-5DC5196C6435}"/>
                </a:ext>
              </a:extLst>
            </p:cNvPr>
            <p:cNvSpPr txBox="1">
              <a:spLocks noChangeArrowheads="1"/>
            </p:cNvSpPr>
            <p:nvPr/>
          </p:nvSpPr>
          <p:spPr bwMode="auto">
            <a:xfrm>
              <a:off x="240" y="864"/>
              <a:ext cx="4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3.</a:t>
              </a:r>
            </a:p>
          </p:txBody>
        </p:sp>
        <p:sp>
          <p:nvSpPr>
            <p:cNvPr id="12294" name="Text Box 6">
              <a:extLst>
                <a:ext uri="{FF2B5EF4-FFF2-40B4-BE49-F238E27FC236}">
                  <a16:creationId xmlns:a16="http://schemas.microsoft.com/office/drawing/2014/main" id="{6C9BFCB2-A1FA-3382-8C36-1560AAA2AC6B}"/>
                </a:ext>
              </a:extLst>
            </p:cNvPr>
            <p:cNvSpPr txBox="1">
              <a:spLocks noChangeArrowheads="1"/>
            </p:cNvSpPr>
            <p:nvPr/>
          </p:nvSpPr>
          <p:spPr bwMode="auto">
            <a:xfrm>
              <a:off x="960" y="3072"/>
              <a:ext cx="4800"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 my strength.  I     will      not waiv-er,</a:t>
              </a:r>
            </a:p>
          </p:txBody>
        </p:sp>
      </p:grpSp>
    </p:spTree>
    <p:extLst>
      <p:ext uri="{BB962C8B-B14F-4D97-AF65-F5344CB8AC3E}">
        <p14:creationId xmlns:p14="http://schemas.microsoft.com/office/powerpoint/2010/main" val="19110967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3314" name="Group 2">
            <a:extLst>
              <a:ext uri="{FF2B5EF4-FFF2-40B4-BE49-F238E27FC236}">
                <a16:creationId xmlns:a16="http://schemas.microsoft.com/office/drawing/2014/main" id="{FA97D87F-DDD8-4F38-493E-1C37C64346BA}"/>
              </a:ext>
            </a:extLst>
          </p:cNvPr>
          <p:cNvGrpSpPr>
            <a:grpSpLocks/>
          </p:cNvGrpSpPr>
          <p:nvPr/>
        </p:nvGrpSpPr>
        <p:grpSpPr bwMode="auto">
          <a:xfrm>
            <a:off x="-14288" y="0"/>
            <a:ext cx="9172576" cy="6858000"/>
            <a:chOff x="-9" y="0"/>
            <a:chExt cx="5778" cy="4320"/>
          </a:xfrm>
        </p:grpSpPr>
        <p:pic>
          <p:nvPicPr>
            <p:cNvPr id="13315" name="Picture 3" descr="2d">
              <a:extLst>
                <a:ext uri="{FF2B5EF4-FFF2-40B4-BE49-F238E27FC236}">
                  <a16:creationId xmlns:a16="http://schemas.microsoft.com/office/drawing/2014/main" id="{9C8296F7-C84C-845A-A47F-912AA376CC2D}"/>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 Box 4">
              <a:extLst>
                <a:ext uri="{FF2B5EF4-FFF2-40B4-BE49-F238E27FC236}">
                  <a16:creationId xmlns:a16="http://schemas.microsoft.com/office/drawing/2014/main" id="{EF97723E-6C7D-68DF-AE3B-A12BD06153BE}"/>
                </a:ext>
              </a:extLst>
            </p:cNvPr>
            <p:cNvSpPr txBox="1">
              <a:spLocks noChangeArrowheads="1"/>
            </p:cNvSpPr>
            <p:nvPr/>
          </p:nvSpPr>
          <p:spPr bwMode="auto">
            <a:xfrm>
              <a:off x="288" y="2832"/>
              <a:ext cx="547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 strong  to         de - liv -   er     me safe; the</a:t>
              </a:r>
            </a:p>
          </p:txBody>
        </p:sp>
        <p:sp>
          <p:nvSpPr>
            <p:cNvPr id="13317" name="Text Box 5">
              <a:extLst>
                <a:ext uri="{FF2B5EF4-FFF2-40B4-BE49-F238E27FC236}">
                  <a16:creationId xmlns:a16="http://schemas.microsoft.com/office/drawing/2014/main" id="{8273675F-94EA-1673-EE1E-86E2D7F09030}"/>
                </a:ext>
              </a:extLst>
            </p:cNvPr>
            <p:cNvSpPr txBox="1">
              <a:spLocks noChangeArrowheads="1"/>
            </p:cNvSpPr>
            <p:nvPr/>
          </p:nvSpPr>
          <p:spPr bwMode="auto">
            <a:xfrm>
              <a:off x="624" y="816"/>
              <a:ext cx="5136"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walk-  ing       by  faith. He   will        be</a:t>
              </a:r>
            </a:p>
          </p:txBody>
        </p:sp>
      </p:grpSp>
    </p:spTree>
    <p:extLst>
      <p:ext uri="{BB962C8B-B14F-4D97-AF65-F5344CB8AC3E}">
        <p14:creationId xmlns:p14="http://schemas.microsoft.com/office/powerpoint/2010/main" val="20258250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4338" name="Group 2">
            <a:extLst>
              <a:ext uri="{FF2B5EF4-FFF2-40B4-BE49-F238E27FC236}">
                <a16:creationId xmlns:a16="http://schemas.microsoft.com/office/drawing/2014/main" id="{B8E20E88-A75B-0EC7-EBF1-543406368DBF}"/>
              </a:ext>
            </a:extLst>
          </p:cNvPr>
          <p:cNvGrpSpPr>
            <a:grpSpLocks/>
          </p:cNvGrpSpPr>
          <p:nvPr/>
        </p:nvGrpSpPr>
        <p:grpSpPr bwMode="auto">
          <a:xfrm>
            <a:off x="-14288" y="1462088"/>
            <a:ext cx="9172576" cy="3933825"/>
            <a:chOff x="-9" y="921"/>
            <a:chExt cx="5778" cy="2478"/>
          </a:xfrm>
        </p:grpSpPr>
        <p:pic>
          <p:nvPicPr>
            <p:cNvPr id="14339" name="Picture 3" descr="3d">
              <a:extLst>
                <a:ext uri="{FF2B5EF4-FFF2-40B4-BE49-F238E27FC236}">
                  <a16:creationId xmlns:a16="http://schemas.microsoft.com/office/drawing/2014/main" id="{106604C3-4735-DEB7-7D48-77630DAC1250}"/>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921"/>
              <a:ext cx="5778" cy="2478"/>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4">
              <a:extLst>
                <a:ext uri="{FF2B5EF4-FFF2-40B4-BE49-F238E27FC236}">
                  <a16:creationId xmlns:a16="http://schemas.microsoft.com/office/drawing/2014/main" id="{955C0384-D395-2B0C-F715-7B2972C5F38D}"/>
                </a:ext>
              </a:extLst>
            </p:cNvPr>
            <p:cNvSpPr txBox="1">
              <a:spLocks noChangeArrowheads="1"/>
            </p:cNvSpPr>
            <p:nvPr/>
          </p:nvSpPr>
          <p:spPr bwMode="auto">
            <a:xfrm>
              <a:off x="624" y="1824"/>
              <a:ext cx="5136"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 joy   of       the Lord    is     my strength.</a:t>
              </a:r>
            </a:p>
          </p:txBody>
        </p:sp>
      </p:grpSp>
    </p:spTree>
    <p:extLst>
      <p:ext uri="{BB962C8B-B14F-4D97-AF65-F5344CB8AC3E}">
        <p14:creationId xmlns:p14="http://schemas.microsoft.com/office/powerpoint/2010/main" val="16414561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5362" name="Group 2">
            <a:extLst>
              <a:ext uri="{FF2B5EF4-FFF2-40B4-BE49-F238E27FC236}">
                <a16:creationId xmlns:a16="http://schemas.microsoft.com/office/drawing/2014/main" id="{940AD206-5B17-4048-104B-87E6C172AF9F}"/>
              </a:ext>
            </a:extLst>
          </p:cNvPr>
          <p:cNvGrpSpPr>
            <a:grpSpLocks/>
          </p:cNvGrpSpPr>
          <p:nvPr/>
        </p:nvGrpSpPr>
        <p:grpSpPr bwMode="auto">
          <a:xfrm>
            <a:off x="-14288" y="-9525"/>
            <a:ext cx="9310688" cy="6877050"/>
            <a:chOff x="-9" y="-6"/>
            <a:chExt cx="5865" cy="4332"/>
          </a:xfrm>
        </p:grpSpPr>
        <p:pic>
          <p:nvPicPr>
            <p:cNvPr id="15363" name="Picture 3" descr="4d">
              <a:extLst>
                <a:ext uri="{FF2B5EF4-FFF2-40B4-BE49-F238E27FC236}">
                  <a16:creationId xmlns:a16="http://schemas.microsoft.com/office/drawing/2014/main" id="{CC70E00F-7A4C-ED8A-1473-5006096FA0BF}"/>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6"/>
              <a:ext cx="5778" cy="4332"/>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 Box 4">
              <a:extLst>
                <a:ext uri="{FF2B5EF4-FFF2-40B4-BE49-F238E27FC236}">
                  <a16:creationId xmlns:a16="http://schemas.microsoft.com/office/drawing/2014/main" id="{84659831-AC9E-D87C-1C22-0521DBC0008F}"/>
                </a:ext>
              </a:extLst>
            </p:cNvPr>
            <p:cNvSpPr txBox="1">
              <a:spLocks noChangeArrowheads="1"/>
            </p:cNvSpPr>
            <p:nvPr/>
          </p:nvSpPr>
          <p:spPr bwMode="auto">
            <a:xfrm>
              <a:off x="432" y="768"/>
              <a:ext cx="532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The  joy    of     the Lord, the joy   of     the</a:t>
              </a:r>
            </a:p>
          </p:txBody>
        </p:sp>
        <p:sp>
          <p:nvSpPr>
            <p:cNvPr id="15365" name="Text Box 5">
              <a:extLst>
                <a:ext uri="{FF2B5EF4-FFF2-40B4-BE49-F238E27FC236}">
                  <a16:creationId xmlns:a16="http://schemas.microsoft.com/office/drawing/2014/main" id="{FAC04FEE-67D5-BD24-96A2-C6034BA62F28}"/>
                </a:ext>
              </a:extLst>
            </p:cNvPr>
            <p:cNvSpPr txBox="1">
              <a:spLocks noChangeArrowheads="1"/>
            </p:cNvSpPr>
            <p:nvPr/>
          </p:nvSpPr>
          <p:spPr bwMode="auto">
            <a:xfrm>
              <a:off x="384" y="2880"/>
              <a:ext cx="547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Lord, the joy  of     the Lord is my strength.</a:t>
              </a:r>
            </a:p>
          </p:txBody>
        </p:sp>
      </p:grpSp>
    </p:spTree>
    <p:extLst>
      <p:ext uri="{BB962C8B-B14F-4D97-AF65-F5344CB8AC3E}">
        <p14:creationId xmlns:p14="http://schemas.microsoft.com/office/powerpoint/2010/main" val="10550041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6386" name="Group 2">
            <a:extLst>
              <a:ext uri="{FF2B5EF4-FFF2-40B4-BE49-F238E27FC236}">
                <a16:creationId xmlns:a16="http://schemas.microsoft.com/office/drawing/2014/main" id="{09198608-6881-D67F-38E0-ED3F13957BC2}"/>
              </a:ext>
            </a:extLst>
          </p:cNvPr>
          <p:cNvGrpSpPr>
            <a:grpSpLocks/>
          </p:cNvGrpSpPr>
          <p:nvPr/>
        </p:nvGrpSpPr>
        <p:grpSpPr bwMode="auto">
          <a:xfrm>
            <a:off x="-14288" y="0"/>
            <a:ext cx="9310688" cy="6858000"/>
            <a:chOff x="-9" y="0"/>
            <a:chExt cx="5865" cy="4320"/>
          </a:xfrm>
        </p:grpSpPr>
        <p:pic>
          <p:nvPicPr>
            <p:cNvPr id="16387" name="Picture 3" descr="5d">
              <a:extLst>
                <a:ext uri="{FF2B5EF4-FFF2-40B4-BE49-F238E27FC236}">
                  <a16:creationId xmlns:a16="http://schemas.microsoft.com/office/drawing/2014/main" id="{82A24D54-BD8F-2207-EC6C-F0C264F7D285}"/>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0"/>
              <a:ext cx="5778" cy="4320"/>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Text Box 4">
              <a:extLst>
                <a:ext uri="{FF2B5EF4-FFF2-40B4-BE49-F238E27FC236}">
                  <a16:creationId xmlns:a16="http://schemas.microsoft.com/office/drawing/2014/main" id="{80AE577B-7572-B4C2-FB6F-A1F210EA934E}"/>
                </a:ext>
              </a:extLst>
            </p:cNvPr>
            <p:cNvSpPr txBox="1">
              <a:spLocks noChangeArrowheads="1"/>
            </p:cNvSpPr>
            <p:nvPr/>
          </p:nvSpPr>
          <p:spPr bwMode="auto">
            <a:xfrm>
              <a:off x="528" y="960"/>
              <a:ext cx="52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The   joy   of    the Lord, the joy  of    the</a:t>
              </a:r>
            </a:p>
          </p:txBody>
        </p:sp>
        <p:sp>
          <p:nvSpPr>
            <p:cNvPr id="16389" name="Text Box 5">
              <a:extLst>
                <a:ext uri="{FF2B5EF4-FFF2-40B4-BE49-F238E27FC236}">
                  <a16:creationId xmlns:a16="http://schemas.microsoft.com/office/drawing/2014/main" id="{BB61AA50-155F-2C95-BE49-79FFD22B6F81}"/>
                </a:ext>
              </a:extLst>
            </p:cNvPr>
            <p:cNvSpPr txBox="1">
              <a:spLocks noChangeArrowheads="1"/>
            </p:cNvSpPr>
            <p:nvPr/>
          </p:nvSpPr>
          <p:spPr bwMode="auto">
            <a:xfrm>
              <a:off x="384" y="2976"/>
              <a:ext cx="547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Lord, the    joy  of  the Lord is my strength.</a:t>
              </a:r>
            </a:p>
          </p:txBody>
        </p:sp>
        <p:sp>
          <p:nvSpPr>
            <p:cNvPr id="16390" name="Text Box 6">
              <a:extLst>
                <a:ext uri="{FF2B5EF4-FFF2-40B4-BE49-F238E27FC236}">
                  <a16:creationId xmlns:a16="http://schemas.microsoft.com/office/drawing/2014/main" id="{696159F5-15D7-FC02-967A-08980470D6BC}"/>
                </a:ext>
              </a:extLst>
            </p:cNvPr>
            <p:cNvSpPr txBox="1">
              <a:spLocks noChangeArrowheads="1"/>
            </p:cNvSpPr>
            <p:nvPr/>
          </p:nvSpPr>
          <p:spPr bwMode="auto">
            <a:xfrm>
              <a:off x="2928" y="672"/>
              <a:ext cx="28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FF"/>
                  </a:solidFill>
                  <a:effectLst/>
                  <a:uLnTx/>
                  <a:uFillTx/>
                  <a:latin typeface="Arial Narrow" panose="020B0606020202030204" pitchFamily="34" charset="0"/>
                  <a:ea typeface="+mn-ea"/>
                  <a:cs typeface="Times New Roman" panose="02020603050405020304" pitchFamily="18" charset="0"/>
                </a:rPr>
                <a:t>Lord,-----------------------</a:t>
              </a:r>
            </a:p>
          </p:txBody>
        </p:sp>
      </p:grpSp>
    </p:spTree>
    <p:extLst>
      <p:ext uri="{BB962C8B-B14F-4D97-AF65-F5344CB8AC3E}">
        <p14:creationId xmlns:p14="http://schemas.microsoft.com/office/powerpoint/2010/main" val="39973113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7410" name="Group 2">
            <a:extLst>
              <a:ext uri="{FF2B5EF4-FFF2-40B4-BE49-F238E27FC236}">
                <a16:creationId xmlns:a16="http://schemas.microsoft.com/office/drawing/2014/main" id="{F37E901C-F432-43EB-71EF-0470B2362476}"/>
              </a:ext>
            </a:extLst>
          </p:cNvPr>
          <p:cNvGrpSpPr>
            <a:grpSpLocks/>
          </p:cNvGrpSpPr>
          <p:nvPr/>
        </p:nvGrpSpPr>
        <p:grpSpPr bwMode="auto">
          <a:xfrm>
            <a:off x="-14288" y="-9525"/>
            <a:ext cx="9310688" cy="6877050"/>
            <a:chOff x="-9" y="-6"/>
            <a:chExt cx="5865" cy="4332"/>
          </a:xfrm>
        </p:grpSpPr>
        <p:pic>
          <p:nvPicPr>
            <p:cNvPr id="17411" name="Picture 3" descr="4d">
              <a:extLst>
                <a:ext uri="{FF2B5EF4-FFF2-40B4-BE49-F238E27FC236}">
                  <a16:creationId xmlns:a16="http://schemas.microsoft.com/office/drawing/2014/main" id="{21E19F96-4C6D-CF37-EF8D-2EE7CE10F9E5}"/>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6"/>
              <a:ext cx="5778" cy="4332"/>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 Box 4">
              <a:extLst>
                <a:ext uri="{FF2B5EF4-FFF2-40B4-BE49-F238E27FC236}">
                  <a16:creationId xmlns:a16="http://schemas.microsoft.com/office/drawing/2014/main" id="{0D2C8DFC-33DC-153E-E7DC-4BCD1915FD96}"/>
                </a:ext>
              </a:extLst>
            </p:cNvPr>
            <p:cNvSpPr txBox="1">
              <a:spLocks noChangeArrowheads="1"/>
            </p:cNvSpPr>
            <p:nvPr/>
          </p:nvSpPr>
          <p:spPr bwMode="auto">
            <a:xfrm>
              <a:off x="432" y="768"/>
              <a:ext cx="5328"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The  joy    of     the Lord, the joy   of     the</a:t>
              </a:r>
            </a:p>
          </p:txBody>
        </p:sp>
        <p:sp>
          <p:nvSpPr>
            <p:cNvPr id="17413" name="Text Box 5">
              <a:extLst>
                <a:ext uri="{FF2B5EF4-FFF2-40B4-BE49-F238E27FC236}">
                  <a16:creationId xmlns:a16="http://schemas.microsoft.com/office/drawing/2014/main" id="{5B0B2173-2021-C7CC-FB12-EB9C20A7A062}"/>
                </a:ext>
              </a:extLst>
            </p:cNvPr>
            <p:cNvSpPr txBox="1">
              <a:spLocks noChangeArrowheads="1"/>
            </p:cNvSpPr>
            <p:nvPr/>
          </p:nvSpPr>
          <p:spPr bwMode="auto">
            <a:xfrm>
              <a:off x="384" y="2880"/>
              <a:ext cx="547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Lord, the joy  of     the Lord is my strength.</a:t>
              </a:r>
            </a:p>
          </p:txBody>
        </p:sp>
      </p:grpSp>
    </p:spTree>
    <p:extLst>
      <p:ext uri="{BB962C8B-B14F-4D97-AF65-F5344CB8AC3E}">
        <p14:creationId xmlns:p14="http://schemas.microsoft.com/office/powerpoint/2010/main" val="2223871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5" descr="E:\ThePapHy\SONGS\FinaleFilesForPP\L\LetAllThatIsWithinMe006.TIF">
            <a:extLst>
              <a:ext uri="{FF2B5EF4-FFF2-40B4-BE49-F238E27FC236}">
                <a16:creationId xmlns:a16="http://schemas.microsoft.com/office/drawing/2014/main" id="{55F7585E-DCE6-EAAB-9244-39883D4479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2">
            <a:extLst>
              <a:ext uri="{FF2B5EF4-FFF2-40B4-BE49-F238E27FC236}">
                <a16:creationId xmlns:a16="http://schemas.microsoft.com/office/drawing/2014/main" id="{0DC20961-8546-DB64-2E5D-704EB7E5A814}"/>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3 – Let All That Is Within Me</a:t>
            </a:r>
          </a:p>
        </p:txBody>
      </p:sp>
      <p:sp>
        <p:nvSpPr>
          <p:cNvPr id="7172" name="Text Box 4">
            <a:extLst>
              <a:ext uri="{FF2B5EF4-FFF2-40B4-BE49-F238E27FC236}">
                <a16:creationId xmlns:a16="http://schemas.microsoft.com/office/drawing/2014/main" id="{741FAE44-C197-6173-DDB5-509DE9388F30}"/>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27557321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tx2"/>
            </a:gs>
          </a:gsLst>
          <a:path path="shape">
            <a:fillToRect l="50000" t="50000" r="50000" b="50000"/>
          </a:path>
        </a:gradFill>
        <a:effectLst/>
      </p:bgPr>
    </p:bg>
    <p:spTree>
      <p:nvGrpSpPr>
        <p:cNvPr id="1" name=""/>
        <p:cNvGrpSpPr/>
        <p:nvPr/>
      </p:nvGrpSpPr>
      <p:grpSpPr>
        <a:xfrm>
          <a:off x="0" y="0"/>
          <a:ext cx="0" cy="0"/>
          <a:chOff x="0" y="0"/>
          <a:chExt cx="0" cy="0"/>
        </a:xfrm>
      </p:grpSpPr>
      <p:grpSp>
        <p:nvGrpSpPr>
          <p:cNvPr id="18434" name="Group 9">
            <a:extLst>
              <a:ext uri="{FF2B5EF4-FFF2-40B4-BE49-F238E27FC236}">
                <a16:creationId xmlns:a16="http://schemas.microsoft.com/office/drawing/2014/main" id="{3F3A6F12-7DAB-D39D-234D-02D10493097C}"/>
              </a:ext>
            </a:extLst>
          </p:cNvPr>
          <p:cNvGrpSpPr>
            <a:grpSpLocks/>
          </p:cNvGrpSpPr>
          <p:nvPr/>
        </p:nvGrpSpPr>
        <p:grpSpPr bwMode="auto">
          <a:xfrm>
            <a:off x="-14288" y="0"/>
            <a:ext cx="9310688" cy="6858000"/>
            <a:chOff x="-9" y="0"/>
            <a:chExt cx="5865" cy="4320"/>
          </a:xfrm>
        </p:grpSpPr>
        <p:pic>
          <p:nvPicPr>
            <p:cNvPr id="18435" name="Picture 3" descr="5d">
              <a:extLst>
                <a:ext uri="{FF2B5EF4-FFF2-40B4-BE49-F238E27FC236}">
                  <a16:creationId xmlns:a16="http://schemas.microsoft.com/office/drawing/2014/main" id="{02C295BE-4C54-0F0E-2B93-8FBEA05C5F51}"/>
                </a:ext>
              </a:extLst>
            </p:cNvPr>
            <p:cNvPicPr>
              <a:picLocks noChangeAspect="1" noChangeArrowheads="1"/>
            </p:cNvPicPr>
            <p:nvPr/>
          </p:nvPicPr>
          <p:blipFill>
            <a:blip r:embed="rId2">
              <a:clrChange>
                <a:clrFrom>
                  <a:srgbClr val="000000"/>
                </a:clrFrom>
                <a:clrTo>
                  <a:srgbClr val="000000">
                    <a:alpha val="0"/>
                  </a:srgbClr>
                </a:clrTo>
              </a:clrChange>
              <a:lum bright="20000"/>
              <a:extLst>
                <a:ext uri="{28A0092B-C50C-407E-A947-70E740481C1C}">
                  <a14:useLocalDpi xmlns:a14="http://schemas.microsoft.com/office/drawing/2010/main" val="0"/>
                </a:ext>
              </a:extLst>
            </a:blip>
            <a:srcRect/>
            <a:stretch>
              <a:fillRect/>
            </a:stretch>
          </p:blipFill>
          <p:spPr bwMode="auto">
            <a:xfrm>
              <a:off x="-9" y="0"/>
              <a:ext cx="5778" cy="3881"/>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 Box 4">
              <a:extLst>
                <a:ext uri="{FF2B5EF4-FFF2-40B4-BE49-F238E27FC236}">
                  <a16:creationId xmlns:a16="http://schemas.microsoft.com/office/drawing/2014/main" id="{EF49A9CC-0C3C-F381-5FF4-9B9E2B9FC5B9}"/>
                </a:ext>
              </a:extLst>
            </p:cNvPr>
            <p:cNvSpPr txBox="1">
              <a:spLocks noChangeArrowheads="1"/>
            </p:cNvSpPr>
            <p:nvPr/>
          </p:nvSpPr>
          <p:spPr bwMode="auto">
            <a:xfrm>
              <a:off x="528" y="857"/>
              <a:ext cx="52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The   joy   of    the Lord, the joy  of    the</a:t>
              </a:r>
            </a:p>
          </p:txBody>
        </p:sp>
        <p:sp>
          <p:nvSpPr>
            <p:cNvPr id="18437" name="Text Box 5">
              <a:extLst>
                <a:ext uri="{FF2B5EF4-FFF2-40B4-BE49-F238E27FC236}">
                  <a16:creationId xmlns:a16="http://schemas.microsoft.com/office/drawing/2014/main" id="{FB63C7F3-034D-950F-D2EB-2D60ECD9E087}"/>
                </a:ext>
              </a:extLst>
            </p:cNvPr>
            <p:cNvSpPr txBox="1">
              <a:spLocks noChangeArrowheads="1"/>
            </p:cNvSpPr>
            <p:nvPr/>
          </p:nvSpPr>
          <p:spPr bwMode="auto">
            <a:xfrm>
              <a:off x="384" y="2707"/>
              <a:ext cx="547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00"/>
                  </a:solidFill>
                  <a:effectLst/>
                  <a:uLnTx/>
                  <a:uFillTx/>
                  <a:latin typeface="Arial Narrow" panose="020B0606020202030204" pitchFamily="34" charset="0"/>
                  <a:ea typeface="+mn-ea"/>
                  <a:cs typeface="Times New Roman" panose="02020603050405020304" pitchFamily="18" charset="0"/>
                </a:rPr>
                <a:t>Lord, the    joy  of  the Lord is my strength.</a:t>
              </a:r>
            </a:p>
          </p:txBody>
        </p:sp>
        <p:sp>
          <p:nvSpPr>
            <p:cNvPr id="18438" name="Text Box 6">
              <a:extLst>
                <a:ext uri="{FF2B5EF4-FFF2-40B4-BE49-F238E27FC236}">
                  <a16:creationId xmlns:a16="http://schemas.microsoft.com/office/drawing/2014/main" id="{CF2B5673-B30D-0E21-EA4A-DD4BAAF57286}"/>
                </a:ext>
              </a:extLst>
            </p:cNvPr>
            <p:cNvSpPr txBox="1">
              <a:spLocks noChangeArrowheads="1"/>
            </p:cNvSpPr>
            <p:nvPr/>
          </p:nvSpPr>
          <p:spPr bwMode="auto">
            <a:xfrm>
              <a:off x="2928" y="587"/>
              <a:ext cx="2832" cy="44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FFFFFF"/>
                  </a:solidFill>
                  <a:effectLst/>
                  <a:uLnTx/>
                  <a:uFillTx/>
                  <a:latin typeface="Arial Narrow" panose="020B0606020202030204" pitchFamily="34" charset="0"/>
                  <a:ea typeface="+mn-ea"/>
                  <a:cs typeface="Times New Roman" panose="02020603050405020304" pitchFamily="18" charset="0"/>
                </a:rPr>
                <a:t>Lord,-----------------------</a:t>
              </a:r>
            </a:p>
          </p:txBody>
        </p:sp>
        <p:sp>
          <p:nvSpPr>
            <p:cNvPr id="18439" name="Text Box 7">
              <a:extLst>
                <a:ext uri="{FF2B5EF4-FFF2-40B4-BE49-F238E27FC236}">
                  <a16:creationId xmlns:a16="http://schemas.microsoft.com/office/drawing/2014/main" id="{0DEFC531-3BCF-65EC-5AB3-E5F991882BA3}"/>
                </a:ext>
              </a:extLst>
            </p:cNvPr>
            <p:cNvSpPr txBox="1">
              <a:spLocks noChangeArrowheads="1"/>
            </p:cNvSpPr>
            <p:nvPr/>
          </p:nvSpPr>
          <p:spPr bwMode="auto">
            <a:xfrm>
              <a:off x="4032" y="4032"/>
              <a:ext cx="1728" cy="288"/>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CCLI Lic. #701092</a:t>
              </a:r>
            </a:p>
          </p:txBody>
        </p:sp>
        <p:sp>
          <p:nvSpPr>
            <p:cNvPr id="18440" name="Text Box 8">
              <a:extLst>
                <a:ext uri="{FF2B5EF4-FFF2-40B4-BE49-F238E27FC236}">
                  <a16:creationId xmlns:a16="http://schemas.microsoft.com/office/drawing/2014/main" id="{584CF52F-7FEF-5A5F-E4C5-3B1EBC397C2D}"/>
                </a:ext>
              </a:extLst>
            </p:cNvPr>
            <p:cNvSpPr txBox="1">
              <a:spLocks noChangeArrowheads="1"/>
            </p:cNvSpPr>
            <p:nvPr/>
          </p:nvSpPr>
          <p:spPr bwMode="auto">
            <a:xfrm>
              <a:off x="0" y="3743"/>
              <a:ext cx="3744" cy="577"/>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©1991 Ariose Music/ASCAP</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Words/Music:  Twila Paris (w. 1991)</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Arr. Ken Young (w. 1993)</a:t>
              </a:r>
            </a:p>
          </p:txBody>
        </p:sp>
      </p:grpSp>
    </p:spTree>
    <p:extLst>
      <p:ext uri="{BB962C8B-B14F-4D97-AF65-F5344CB8AC3E}">
        <p14:creationId xmlns:p14="http://schemas.microsoft.com/office/powerpoint/2010/main" val="12985653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5E76DEC8-6987-2D66-4605-95208B72AC88}"/>
            </a:ext>
          </a:extLst>
        </p:cNvPr>
        <p:cNvGrpSpPr/>
        <p:nvPr/>
      </p:nvGrpSpPr>
      <p:grpSpPr>
        <a:xfrm>
          <a:off x="0" y="0"/>
          <a:ext cx="0" cy="0"/>
          <a:chOff x="0" y="0"/>
          <a:chExt cx="0" cy="0"/>
        </a:xfrm>
      </p:grpSpPr>
      <p:pic>
        <p:nvPicPr>
          <p:cNvPr id="15" name="Picture 4" descr="Pursuing the Kingdom of Heaven: A Spiritual Journey of Faith and Dedication"/>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7" name="TextBox 6">
            <a:extLst>
              <a:ext uri="{FF2B5EF4-FFF2-40B4-BE49-F238E27FC236}">
                <a16:creationId xmlns:a16="http://schemas.microsoft.com/office/drawing/2014/main" id="{78948AD4-CCFE-C676-7AF1-54F036CE3E04}"/>
              </a:ext>
            </a:extLst>
          </p:cNvPr>
          <p:cNvSpPr txBox="1"/>
          <p:nvPr/>
        </p:nvSpPr>
        <p:spPr>
          <a:xfrm>
            <a:off x="0" y="228600"/>
            <a:ext cx="9144000" cy="762000"/>
          </a:xfrm>
          <a:prstGeom prst="rect">
            <a:avLst/>
          </a:prstGeom>
          <a:solidFill>
            <a:schemeClr val="tx1">
              <a:alpha val="7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Finding Joy by Returning to God</a:t>
            </a:r>
          </a:p>
        </p:txBody>
      </p:sp>
      <p:sp>
        <p:nvSpPr>
          <p:cNvPr id="8" name="TextBox 7">
            <a:extLst>
              <a:ext uri="{FF2B5EF4-FFF2-40B4-BE49-F238E27FC236}">
                <a16:creationId xmlns:a16="http://schemas.microsoft.com/office/drawing/2014/main" id="{BA6D0E77-0506-B217-7024-D77C4EDB7018}"/>
              </a:ext>
            </a:extLst>
          </p:cNvPr>
          <p:cNvSpPr txBox="1"/>
          <p:nvPr/>
        </p:nvSpPr>
        <p:spPr>
          <a:xfrm>
            <a:off x="0" y="6019800"/>
            <a:ext cx="9144000" cy="689099"/>
          </a:xfrm>
          <a:prstGeom prst="rect">
            <a:avLst/>
          </a:prstGeom>
          <a:solidFill>
            <a:schemeClr val="tx1">
              <a:alpha val="70000"/>
            </a:schemeClr>
          </a:solidFill>
        </p:spPr>
        <p:txBody>
          <a:bodyPr wrap="square" rtlCol="0">
            <a:spAutoFit/>
          </a:bodyPr>
          <a:lstStyle/>
          <a:p>
            <a:pPr marL="0" marR="0" lvl="0" indent="0" algn="ctr" defTabSz="914400" rtl="0" eaLnBrk="1" fontAlgn="auto" latinLnBrk="0" hangingPunct="1">
              <a:lnSpc>
                <a:spcPct val="115000"/>
              </a:lnSpc>
              <a:spcBef>
                <a:spcPts val="0"/>
              </a:spcBef>
              <a:spcAft>
                <a:spcPts val="0"/>
              </a:spcAft>
              <a:buClrTx/>
              <a:buSzTx/>
              <a:buFontTx/>
              <a:buNone/>
              <a:tabLst>
                <a:tab pos="2971800" algn="ctr"/>
                <a:tab pos="4752975" algn="l"/>
              </a:tabLst>
              <a:defRPr/>
            </a:pPr>
            <a:r>
              <a:rPr kumimoji="0" lang="en-US" sz="3600" b="0"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Arial" panose="020B0604020202020204" pitchFamily="34" charset="0"/>
              </a:rPr>
              <a:t>2 Chronicles 30</a:t>
            </a:r>
            <a:endParaRPr kumimoji="0" lang="en-US" sz="3600" b="0" i="0" u="none" strike="noStrike" kern="1200" cap="none" spc="0" normalizeH="0" baseline="0" noProof="0" dirty="0">
              <a:ln>
                <a:noFill/>
              </a:ln>
              <a:solidFill>
                <a:prstClr val="white"/>
              </a:solidFill>
              <a:effectLst/>
              <a:uLnTx/>
              <a:uFillTx/>
              <a:latin typeface="Calibri"/>
              <a:ea typeface="Calibri" panose="020F0502020204030204" pitchFamily="34" charset="0"/>
              <a:cs typeface="Arial" panose="020B0604020202020204" pitchFamily="34" charset="0"/>
            </a:endParaRPr>
          </a:p>
        </p:txBody>
      </p:sp>
      <p:sp>
        <p:nvSpPr>
          <p:cNvPr id="8194" name="AutoShape 2" descr="How to Delegate Tasks to Your Team in Trello">
            <a:extLst>
              <a:ext uri="{FF2B5EF4-FFF2-40B4-BE49-F238E27FC236}">
                <a16:creationId xmlns:a16="http://schemas.microsoft.com/office/drawing/2014/main" id="{F1F50A00-94A7-A3D2-68B9-CAE4880CD39B}"/>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196" name="AutoShape 4" descr="How to Delegate Tasks to Your Team in Trello">
            <a:extLst>
              <a:ext uri="{FF2B5EF4-FFF2-40B4-BE49-F238E27FC236}">
                <a16:creationId xmlns:a16="http://schemas.microsoft.com/office/drawing/2014/main" id="{DF541858-9291-F1B8-C5E4-7BED51C65346}"/>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338" name="AutoShape 2" descr="Bible 'hidden code' with imminent 2021 end of the world prophecy cracked by  scholars – Keep The Faith ® The UK's Black and multi-ethnic Christian  magazine">
            <a:extLst>
              <a:ext uri="{FF2B5EF4-FFF2-40B4-BE49-F238E27FC236}">
                <a16:creationId xmlns:a16="http://schemas.microsoft.com/office/drawing/2014/main" id="{26D8EA91-4B9C-46DD-4EFE-592F52768AFB}"/>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340" name="AutoShape 4" descr="Bible 'hidden code' with imminent 2021 end of the world prophecy cracked by  scholars – Keep The Faith ® The UK's Black and multi-ethnic Christian  magazine">
            <a:extLst>
              <a:ext uri="{FF2B5EF4-FFF2-40B4-BE49-F238E27FC236}">
                <a16:creationId xmlns:a16="http://schemas.microsoft.com/office/drawing/2014/main" id="{10DFB388-8CD7-40FA-A333-B8523379A6E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AutoShape 2" descr="How to Create a Google Sheets Checklist | Zenki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AutoShape 4" descr="How to Create a Google Sheets Checklist | Zenki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8434" name="AutoShape 2" descr="Grow garlic indoors: Ready for light harvest in two weeks - Green Home DI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218" name="AutoShape 2" descr="First Things First: Brotherly Reconciliatio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220" name="AutoShape 4" descr="First Things First: Brotherly Reconciliatio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290" name="AutoShape 2" descr="Remembering vs. Understandi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292" name="AutoShape 4" descr="puzzle pieces of the brain"/>
          <p:cNvSpPr>
            <a:spLocks noChangeAspect="1" noChangeArrowheads="1"/>
          </p:cNvSpPr>
          <p:nvPr/>
        </p:nvSpPr>
        <p:spPr bwMode="auto">
          <a:xfrm>
            <a:off x="155575" y="-1600200"/>
            <a:ext cx="6096000" cy="3333750"/>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 name="AutoShape 2" descr="Blindfolded Smiling Images – Browse 17,233 Stock Photos, Vectors, and Video  | Adobe 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AutoShape 4" descr="Woman in a colorful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2" descr="15 Benefits Of Serving God In Your Everyday Life - The Truth Media Blo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6386" name="AutoShape 2" descr="Drawing Water From Well: Over 4,091 Royalty-Free Licensable Stock Photos |  Shutter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1266" name="AutoShape 2" descr="109,400+ Face Silhouette Stock Illustrations, Royalty-Free Vector Graphics  &amp; Clip Art - iStock | Face profile silhouette, Head silhouette, Fac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1268" name="AutoShape 4" descr="109,400+ Face Silhouette Stock Illustrations, Royalty-Free Vector Graphics  &amp; Clip Art - iStock | Face profile silhouette, Head silhouette, Fac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5362" name="AutoShape 2" descr="Humanity's hope for the future is based only on Christ's Death and  Resurrection- Nothing Else! - TeachBible.or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AutoShape 2" descr="29,400+ Education Background Chalkboard Stock Illustrations, Royalty-Free  Vector Graphics &amp; Clip Art - i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242" name="AutoShape 2" descr="2,000+ Papyrus Writing Stock Photos, Pictures &amp; Royalty-Free Images -  iStock | Tape backup, Software package, Old boo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244" name="AutoShape 4" descr="2,000+ Papyrus Writing Stock Photos, Pictures &amp; Royalty-Free Images -  iStock | Tape backup, Software package, Old boo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246" name="AutoShape 6" descr="90+ Papyrus Writing Stock Videos and Royalty-Free Footage - iStock | Tape  backup, Software package, Old boo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248" name="AutoShape 8" descr="video thumbnail"/>
          <p:cNvSpPr>
            <a:spLocks noChangeAspect="1" noChangeArrowheads="1"/>
          </p:cNvSpPr>
          <p:nvPr/>
        </p:nvSpPr>
        <p:spPr bwMode="auto">
          <a:xfrm>
            <a:off x="155575" y="-1646238"/>
            <a:ext cx="6096000" cy="34290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250" name="AutoShape 10" descr="108 Papyrus Paper Stock Videos, Footage, &amp; 4K Video Clips - Getty Images |  Papyrus paper background, Papyrus paper vecto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252" name="AutoShape 12" descr="Canvas Wall Art Corporate Elegance: Papyrus Scroll with Cryptic Writing on  Antique Table in Busi, Zenturio Designs | Canvas Prints | UKposte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122" name="AutoShape 2" descr="What Can we Learn from Moses Last Blessing? Deuteronomy 33:2-5 -  Evangelical Free Church Stony Stratfor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170" name="AutoShape 2" descr="Olive Tree (Olea europaea): How to Grow and Care with Succes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AutoShape 2" descr="Haggai and the Expectation of the Experience of God's Presence: Part 1 –  The Two Citie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AutoShape 4" descr="https://www.thetwocities.com/wp-content/uploads/2017/09/crumbling-stone-hous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458" name="AutoShape 2" descr="In the Burning Bush: Jesus in Exodus 3"/>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AutoShape 2" descr="Kneel Pray Images – Browse 35,466 Stock Photos, Vectors, and Video | Adobe  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AutoShape 2" descr="Raised hands worship Stock Photos, Royalty Free Raised hands worship Images  | DepositPhoto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AutoShape 2" descr="Running To Heaven Up A Sttep Road Stock Photo - Download Image Now -  Aspirations, Creativity, Inspiration - i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84773050"/>
      </p:ext>
    </p:extLst>
  </p:cSld>
  <p:clrMapOvr>
    <a:masterClrMapping/>
  </p:clrMapOvr>
  <p:transition spd="slow">
    <p:fade thruBlk="1"/>
  </p:transition>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29:35-30:5</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143000"/>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35 </a:t>
            </a:r>
            <a:r>
              <a:rPr lang="en-US" sz="4000" dirty="0">
                <a:solidFill>
                  <a:schemeClr val="bg1"/>
                </a:solidFill>
                <a:latin typeface="Times New Roman" pitchFamily="18" charset="0"/>
                <a:cs typeface="Times New Roman" pitchFamily="18" charset="0"/>
              </a:rPr>
              <a:t>Besides the great number of burnt offerings, there was the fat of the peace offerings, and there were the drink offerings for the burnt offerings. Thus the service of the house of the Lord was restored. </a:t>
            </a:r>
            <a:r>
              <a:rPr lang="en-US" sz="4000" baseline="30000" dirty="0">
                <a:solidFill>
                  <a:schemeClr val="bg1"/>
                </a:solidFill>
                <a:latin typeface="Times New Roman" pitchFamily="18" charset="0"/>
                <a:cs typeface="Times New Roman" pitchFamily="18" charset="0"/>
              </a:rPr>
              <a:t>36 </a:t>
            </a:r>
            <a:r>
              <a:rPr lang="en-US" sz="4000" dirty="0">
                <a:solidFill>
                  <a:schemeClr val="bg1"/>
                </a:solidFill>
                <a:latin typeface="Times New Roman" pitchFamily="18" charset="0"/>
                <a:cs typeface="Times New Roman" pitchFamily="18" charset="0"/>
              </a:rPr>
              <a:t>And Hezekiah and all the people rejoiced because God had provided for the people, for the thing came about suddenly. </a:t>
            </a:r>
          </a:p>
        </p:txBody>
      </p:sp>
    </p:spTree>
    <p:extLst>
      <p:ext uri="{BB962C8B-B14F-4D97-AF65-F5344CB8AC3E}">
        <p14:creationId xmlns:p14="http://schemas.microsoft.com/office/powerpoint/2010/main" val="313139808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29:35-30:5</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dirty="0">
                <a:solidFill>
                  <a:schemeClr val="bg1"/>
                </a:solidFill>
                <a:latin typeface="Times New Roman" pitchFamily="18" charset="0"/>
                <a:cs typeface="Times New Roman" pitchFamily="18" charset="0"/>
              </a:rPr>
              <a:t>Hezekiah sent to all Israel and Judah, and wrote letters also to Ephraim and Manasseh, that they should come to the house of the Lord at Jerusalem to keep the Passover to the Lord, the God of Israel. </a:t>
            </a:r>
            <a:r>
              <a:rPr lang="en-US" sz="4000" baseline="30000" dirty="0">
                <a:solidFill>
                  <a:schemeClr val="bg1"/>
                </a:solidFill>
                <a:latin typeface="Times New Roman" pitchFamily="18" charset="0"/>
                <a:cs typeface="Times New Roman" pitchFamily="18" charset="0"/>
              </a:rPr>
              <a:t>2 </a:t>
            </a:r>
            <a:r>
              <a:rPr lang="en-US" sz="4000" dirty="0">
                <a:solidFill>
                  <a:schemeClr val="bg1"/>
                </a:solidFill>
                <a:latin typeface="Times New Roman" pitchFamily="18" charset="0"/>
                <a:cs typeface="Times New Roman" pitchFamily="18" charset="0"/>
              </a:rPr>
              <a:t>For the king and his princes and all the assembly in Jerusalem had taken counsel to keep the Passover in the second month— </a:t>
            </a:r>
          </a:p>
        </p:txBody>
      </p:sp>
    </p:spTree>
    <p:extLst>
      <p:ext uri="{BB962C8B-B14F-4D97-AF65-F5344CB8AC3E}">
        <p14:creationId xmlns:p14="http://schemas.microsoft.com/office/powerpoint/2010/main" val="35466493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29:35-30:5</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3 </a:t>
            </a:r>
            <a:r>
              <a:rPr lang="en-US" sz="4000" dirty="0">
                <a:solidFill>
                  <a:schemeClr val="bg1"/>
                </a:solidFill>
                <a:latin typeface="Times New Roman" pitchFamily="18" charset="0"/>
                <a:cs typeface="Times New Roman" pitchFamily="18" charset="0"/>
              </a:rPr>
              <a:t>for they could not keep it at that time because the priests had not consecrated themselves in sufficient number, nor had the people assembled in Jerusalem— </a:t>
            </a:r>
            <a:r>
              <a:rPr lang="en-US" sz="4000" baseline="30000" dirty="0">
                <a:solidFill>
                  <a:schemeClr val="bg1"/>
                </a:solidFill>
                <a:latin typeface="Times New Roman" pitchFamily="18" charset="0"/>
                <a:cs typeface="Times New Roman" pitchFamily="18" charset="0"/>
              </a:rPr>
              <a:t>4 </a:t>
            </a:r>
            <a:r>
              <a:rPr lang="en-US" sz="4000" dirty="0">
                <a:solidFill>
                  <a:schemeClr val="bg1"/>
                </a:solidFill>
                <a:latin typeface="Times New Roman" pitchFamily="18" charset="0"/>
                <a:cs typeface="Times New Roman" pitchFamily="18" charset="0"/>
              </a:rPr>
              <a:t>and the plan seemed right to the king and all the assembly. </a:t>
            </a:r>
          </a:p>
        </p:txBody>
      </p:sp>
    </p:spTree>
    <p:extLst>
      <p:ext uri="{BB962C8B-B14F-4D97-AF65-F5344CB8AC3E}">
        <p14:creationId xmlns:p14="http://schemas.microsoft.com/office/powerpoint/2010/main" val="48378321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29:35-30:5</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5 </a:t>
            </a:r>
            <a:r>
              <a:rPr lang="en-US" sz="4000" dirty="0">
                <a:solidFill>
                  <a:schemeClr val="bg1"/>
                </a:solidFill>
                <a:latin typeface="Times New Roman" pitchFamily="18" charset="0"/>
                <a:cs typeface="Times New Roman" pitchFamily="18" charset="0"/>
              </a:rPr>
              <a:t>So they decreed to make a proclamation throughout all Israel, from Beersheba to Dan, that the people should come and keep the Passover to the Lord, the God of Israel, at Jerusalem, for they had not kept it as often as prescribed.</a:t>
            </a:r>
          </a:p>
        </p:txBody>
      </p:sp>
    </p:spTree>
    <p:extLst>
      <p:ext uri="{BB962C8B-B14F-4D97-AF65-F5344CB8AC3E}">
        <p14:creationId xmlns:p14="http://schemas.microsoft.com/office/powerpoint/2010/main" val="8834300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600200"/>
            <a:ext cx="8229600" cy="1752600"/>
          </a:xfrm>
        </p:spPr>
        <p:txBody>
          <a:bodyPr/>
          <a:lstStyle/>
          <a:p>
            <a:r>
              <a:rPr lang="en-US" dirty="0">
                <a:solidFill>
                  <a:schemeClr val="bg1"/>
                </a:solidFill>
                <a:latin typeface="Times New Roman" pitchFamily="18" charset="0"/>
                <a:cs typeface="Times New Roman" pitchFamily="18" charset="0"/>
              </a:rPr>
              <a:t>Good spiritual leaders lead people to God</a:t>
            </a:r>
          </a:p>
        </p:txBody>
      </p:sp>
    </p:spTree>
    <p:extLst>
      <p:ext uri="{BB962C8B-B14F-4D97-AF65-F5344CB8AC3E}">
        <p14:creationId xmlns:p14="http://schemas.microsoft.com/office/powerpoint/2010/main" val="394531725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29:35-36</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dirty="0">
                <a:solidFill>
                  <a:schemeClr val="bg1"/>
                </a:solidFill>
                <a:latin typeface="Times New Roman" pitchFamily="18" charset="0"/>
                <a:cs typeface="Times New Roman" pitchFamily="18" charset="0"/>
              </a:rPr>
              <a:t>Thus </a:t>
            </a:r>
            <a:r>
              <a:rPr lang="en-US" sz="4000" dirty="0">
                <a:solidFill>
                  <a:srgbClr val="FFFF00"/>
                </a:solidFill>
                <a:latin typeface="Times New Roman" pitchFamily="18" charset="0"/>
                <a:cs typeface="Times New Roman" pitchFamily="18" charset="0"/>
              </a:rPr>
              <a:t>the</a:t>
            </a:r>
            <a:r>
              <a:rPr lang="en-US" sz="4000" dirty="0">
                <a:solidFill>
                  <a:schemeClr val="bg1"/>
                </a:solidFill>
                <a:latin typeface="Times New Roman" pitchFamily="18" charset="0"/>
                <a:cs typeface="Times New Roman" pitchFamily="18" charset="0"/>
              </a:rPr>
              <a:t> </a:t>
            </a:r>
            <a:r>
              <a:rPr lang="en-US" sz="4000" dirty="0">
                <a:solidFill>
                  <a:srgbClr val="FFFF00"/>
                </a:solidFill>
                <a:latin typeface="Times New Roman" pitchFamily="18" charset="0"/>
                <a:cs typeface="Times New Roman" pitchFamily="18" charset="0"/>
              </a:rPr>
              <a:t>service of the house of the Lord was restored. </a:t>
            </a:r>
            <a:r>
              <a:rPr lang="en-US" sz="4000" baseline="30000" dirty="0">
                <a:solidFill>
                  <a:srgbClr val="FFFF00"/>
                </a:solidFill>
                <a:latin typeface="Times New Roman" pitchFamily="18" charset="0"/>
                <a:cs typeface="Times New Roman" pitchFamily="18" charset="0"/>
              </a:rPr>
              <a:t>36 </a:t>
            </a:r>
            <a:r>
              <a:rPr lang="en-US" sz="4000" dirty="0">
                <a:solidFill>
                  <a:srgbClr val="FFFF00"/>
                </a:solidFill>
                <a:latin typeface="Times New Roman" pitchFamily="18" charset="0"/>
                <a:cs typeface="Times New Roman" pitchFamily="18" charset="0"/>
              </a:rPr>
              <a:t>And Hezekiah and all the people rejoiced </a:t>
            </a:r>
            <a:r>
              <a:rPr lang="en-US" sz="4000" dirty="0">
                <a:solidFill>
                  <a:schemeClr val="bg1"/>
                </a:solidFill>
                <a:latin typeface="Times New Roman" pitchFamily="18" charset="0"/>
                <a:cs typeface="Times New Roman" pitchFamily="18" charset="0"/>
              </a:rPr>
              <a:t>because God had provided for the people, for the thing came about suddenly. </a:t>
            </a:r>
          </a:p>
        </p:txBody>
      </p:sp>
    </p:spTree>
    <p:extLst>
      <p:ext uri="{BB962C8B-B14F-4D97-AF65-F5344CB8AC3E}">
        <p14:creationId xmlns:p14="http://schemas.microsoft.com/office/powerpoint/2010/main" val="351724542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30:6-9;18-21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6 </a:t>
            </a:r>
            <a:r>
              <a:rPr lang="en-US" sz="4000" dirty="0">
                <a:solidFill>
                  <a:schemeClr val="bg1"/>
                </a:solidFill>
                <a:latin typeface="Times New Roman" pitchFamily="18" charset="0"/>
                <a:cs typeface="Times New Roman" pitchFamily="18" charset="0"/>
              </a:rPr>
              <a:t>So couriers went throughout all Israel and Judah with letters from the king and his princes, as the king had commanded, saying, “O people of Israel, return to the Lord, the God of Abraham, Isaac, and Israel, that he may turn again to the remnant of you who have escaped from the hand of the kings of Assyria.</a:t>
            </a:r>
          </a:p>
        </p:txBody>
      </p:sp>
    </p:spTree>
    <p:extLst>
      <p:ext uri="{BB962C8B-B14F-4D97-AF65-F5344CB8AC3E}">
        <p14:creationId xmlns:p14="http://schemas.microsoft.com/office/powerpoint/2010/main" val="32729100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30:6-9;18-21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7 </a:t>
            </a:r>
            <a:r>
              <a:rPr lang="en-US" sz="4000" dirty="0">
                <a:solidFill>
                  <a:schemeClr val="bg1"/>
                </a:solidFill>
                <a:latin typeface="Times New Roman" pitchFamily="18" charset="0"/>
                <a:cs typeface="Times New Roman" pitchFamily="18" charset="0"/>
              </a:rPr>
              <a:t>Do not be like your fathers and your brothers, who were faithless to the Lord God of their fathers, so that he made them a desolation, as you see. </a:t>
            </a:r>
            <a:r>
              <a:rPr lang="en-US" sz="4000" baseline="30000" dirty="0">
                <a:solidFill>
                  <a:schemeClr val="bg1"/>
                </a:solidFill>
                <a:latin typeface="Times New Roman" pitchFamily="18" charset="0"/>
                <a:cs typeface="Times New Roman" pitchFamily="18" charset="0"/>
              </a:rPr>
              <a:t>8 </a:t>
            </a:r>
            <a:r>
              <a:rPr lang="en-US" sz="4000" dirty="0">
                <a:solidFill>
                  <a:schemeClr val="bg1"/>
                </a:solidFill>
                <a:latin typeface="Times New Roman" pitchFamily="18" charset="0"/>
                <a:cs typeface="Times New Roman" pitchFamily="18" charset="0"/>
              </a:rPr>
              <a:t>Do not now be stiff-necked as your fathers were, but yield yourselves to the Lord and come to his sanctuary, which he has consecrated forever, and serve the Lord your God, that his fierce anger may turn away from you.</a:t>
            </a:r>
          </a:p>
        </p:txBody>
      </p:sp>
    </p:spTree>
    <p:extLst>
      <p:ext uri="{BB962C8B-B14F-4D97-AF65-F5344CB8AC3E}">
        <p14:creationId xmlns:p14="http://schemas.microsoft.com/office/powerpoint/2010/main" val="3811617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6">
            <a:extLst>
              <a:ext uri="{FF2B5EF4-FFF2-40B4-BE49-F238E27FC236}">
                <a16:creationId xmlns:a16="http://schemas.microsoft.com/office/drawing/2014/main" id="{3066E06E-C464-BCFA-F9E3-8CA57155F743}"/>
              </a:ext>
            </a:extLst>
          </p:cNvPr>
          <p:cNvSpPr txBox="1">
            <a:spLocks noChangeArrowheads="1"/>
          </p:cNvSpPr>
          <p:nvPr/>
        </p:nvSpPr>
        <p:spPr bwMode="auto">
          <a:xfrm>
            <a:off x="1508125" y="1870075"/>
            <a:ext cx="5992813"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4.</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all that is within me cry, "Jesus."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Let all that is within me cry, "Jesus."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"Jesus, Jesus, Jesus is the Lamb that was slain."</a:t>
            </a:r>
          </a:p>
        </p:txBody>
      </p:sp>
      <p:pic>
        <p:nvPicPr>
          <p:cNvPr id="8195" name="Picture 5" descr="E:\ThePapHy\SONGS\FinaleFilesForPP\L\LetAllThatIsWithinMe007.TIF">
            <a:extLst>
              <a:ext uri="{FF2B5EF4-FFF2-40B4-BE49-F238E27FC236}">
                <a16:creationId xmlns:a16="http://schemas.microsoft.com/office/drawing/2014/main" id="{6E394CA4-7BA1-D44A-9505-1A370BE1EE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Rectangle 2">
            <a:extLst>
              <a:ext uri="{FF2B5EF4-FFF2-40B4-BE49-F238E27FC236}">
                <a16:creationId xmlns:a16="http://schemas.microsoft.com/office/drawing/2014/main" id="{464EFF66-B5BC-9B0B-7984-212003D436A0}"/>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4 – Let All That Is Within Me</a:t>
            </a:r>
          </a:p>
        </p:txBody>
      </p:sp>
      <p:sp>
        <p:nvSpPr>
          <p:cNvPr id="8197" name="Text Box 3">
            <a:extLst>
              <a:ext uri="{FF2B5EF4-FFF2-40B4-BE49-F238E27FC236}">
                <a16:creationId xmlns:a16="http://schemas.microsoft.com/office/drawing/2014/main" id="{40B7421B-3FFB-F469-D1F7-9045235449A9}"/>
              </a:ext>
            </a:extLst>
          </p:cNvPr>
          <p:cNvSpPr txBox="1">
            <a:spLocks noChangeArrowheads="1"/>
          </p:cNvSpPr>
          <p:nvPr/>
        </p:nvSpPr>
        <p:spPr bwMode="auto">
          <a:xfrm>
            <a:off x="76200" y="6096000"/>
            <a:ext cx="412115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Words &amp; Music: Traditional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Arr. Copyright © 1993 by Howard Publishing Co., Inc.</a:t>
            </a:r>
          </a:p>
        </p:txBody>
      </p:sp>
      <p:sp>
        <p:nvSpPr>
          <p:cNvPr id="8198" name="Text Box 4">
            <a:extLst>
              <a:ext uri="{FF2B5EF4-FFF2-40B4-BE49-F238E27FC236}">
                <a16:creationId xmlns:a16="http://schemas.microsoft.com/office/drawing/2014/main" id="{A4A1ED6B-E5EE-4BB8-5F35-8334A2E50AB2}"/>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138549555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30:6-9;18-21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9 </a:t>
            </a:r>
            <a:r>
              <a:rPr lang="en-US" sz="4000" dirty="0">
                <a:solidFill>
                  <a:schemeClr val="bg1"/>
                </a:solidFill>
                <a:latin typeface="Times New Roman" pitchFamily="18" charset="0"/>
                <a:cs typeface="Times New Roman" pitchFamily="18" charset="0"/>
              </a:rPr>
              <a:t>For if you return to the Lord, your brothers and your children will find compassion with their captors and return to this land. For the Lord your God is gracious and merciful and will not turn away his face from you, if you return to him.”</a:t>
            </a:r>
          </a:p>
        </p:txBody>
      </p:sp>
    </p:spTree>
    <p:extLst>
      <p:ext uri="{BB962C8B-B14F-4D97-AF65-F5344CB8AC3E}">
        <p14:creationId xmlns:p14="http://schemas.microsoft.com/office/powerpoint/2010/main" val="24070242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30:6-9;18-21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17 </a:t>
            </a:r>
            <a:r>
              <a:rPr lang="en-US" sz="4000" dirty="0">
                <a:solidFill>
                  <a:schemeClr val="bg1"/>
                </a:solidFill>
                <a:latin typeface="Times New Roman" pitchFamily="18" charset="0"/>
                <a:cs typeface="Times New Roman" pitchFamily="18" charset="0"/>
              </a:rPr>
              <a:t>For there were many in the assembly who had not consecrated themselves.  Therefore the Levites had to slaughter the Passover lamb for everyone who was not clean, to consecrate it to the Lord. </a:t>
            </a:r>
            <a:r>
              <a:rPr lang="en-US" sz="4000" baseline="30000" dirty="0">
                <a:solidFill>
                  <a:schemeClr val="bg1"/>
                </a:solidFill>
                <a:latin typeface="Times New Roman" pitchFamily="18" charset="0"/>
                <a:cs typeface="Times New Roman" pitchFamily="18" charset="0"/>
              </a:rPr>
              <a:t>18 </a:t>
            </a:r>
            <a:r>
              <a:rPr lang="en-US" sz="4000" dirty="0">
                <a:solidFill>
                  <a:schemeClr val="bg1"/>
                </a:solidFill>
                <a:latin typeface="Times New Roman" pitchFamily="18" charset="0"/>
                <a:cs typeface="Times New Roman" pitchFamily="18" charset="0"/>
              </a:rPr>
              <a:t>For a majority of the people, many of them from Ephraim, Manasseh, Issachar, and </a:t>
            </a:r>
            <a:r>
              <a:rPr lang="en-US" sz="4000" dirty="0" err="1">
                <a:solidFill>
                  <a:schemeClr val="bg1"/>
                </a:solidFill>
                <a:latin typeface="Times New Roman" pitchFamily="18" charset="0"/>
                <a:cs typeface="Times New Roman" pitchFamily="18" charset="0"/>
              </a:rPr>
              <a:t>Zebulun</a:t>
            </a:r>
            <a:r>
              <a:rPr lang="en-US" sz="4000" dirty="0">
                <a:solidFill>
                  <a:schemeClr val="bg1"/>
                </a:solidFill>
                <a:latin typeface="Times New Roman" pitchFamily="18" charset="0"/>
                <a:cs typeface="Times New Roman" pitchFamily="18" charset="0"/>
              </a:rPr>
              <a:t>, had not cleansed themselves,</a:t>
            </a:r>
          </a:p>
        </p:txBody>
      </p:sp>
    </p:spTree>
    <p:extLst>
      <p:ext uri="{BB962C8B-B14F-4D97-AF65-F5344CB8AC3E}">
        <p14:creationId xmlns:p14="http://schemas.microsoft.com/office/powerpoint/2010/main" val="301174072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30:6-9;18-21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dirty="0">
                <a:solidFill>
                  <a:schemeClr val="bg1"/>
                </a:solidFill>
                <a:latin typeface="Times New Roman" pitchFamily="18" charset="0"/>
                <a:cs typeface="Times New Roman" pitchFamily="18" charset="0"/>
              </a:rPr>
              <a:t>yet they ate the Passover otherwise than as prescribed. For Hezekiah had prayed for them, saying, “May the good Lord pardon everyone </a:t>
            </a:r>
            <a:r>
              <a:rPr lang="en-US" sz="4000" baseline="30000" dirty="0">
                <a:solidFill>
                  <a:schemeClr val="bg1"/>
                </a:solidFill>
                <a:latin typeface="Times New Roman" pitchFamily="18" charset="0"/>
                <a:cs typeface="Times New Roman" pitchFamily="18" charset="0"/>
              </a:rPr>
              <a:t>19 </a:t>
            </a:r>
            <a:r>
              <a:rPr lang="en-US" sz="4000" dirty="0">
                <a:solidFill>
                  <a:schemeClr val="bg1"/>
                </a:solidFill>
                <a:latin typeface="Times New Roman" pitchFamily="18" charset="0"/>
                <a:cs typeface="Times New Roman" pitchFamily="18" charset="0"/>
              </a:rPr>
              <a:t>who sets his heart to seek God, the Lord, the God of his fathers, even though not according to the sanctuary's rules of cleanness.”</a:t>
            </a:r>
          </a:p>
        </p:txBody>
      </p:sp>
    </p:spTree>
    <p:extLst>
      <p:ext uri="{BB962C8B-B14F-4D97-AF65-F5344CB8AC3E}">
        <p14:creationId xmlns:p14="http://schemas.microsoft.com/office/powerpoint/2010/main" val="283544161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30:6-9;18-21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20 </a:t>
            </a:r>
            <a:r>
              <a:rPr lang="en-US" sz="4000" dirty="0">
                <a:solidFill>
                  <a:schemeClr val="bg1"/>
                </a:solidFill>
                <a:latin typeface="Times New Roman" pitchFamily="18" charset="0"/>
                <a:cs typeface="Times New Roman" pitchFamily="18" charset="0"/>
              </a:rPr>
              <a:t>And the Lord heard Hezekiah and healed the people. </a:t>
            </a:r>
            <a:r>
              <a:rPr lang="en-US" sz="4000" baseline="30000" dirty="0">
                <a:solidFill>
                  <a:schemeClr val="bg1"/>
                </a:solidFill>
                <a:latin typeface="Times New Roman" pitchFamily="18" charset="0"/>
                <a:cs typeface="Times New Roman" pitchFamily="18" charset="0"/>
              </a:rPr>
              <a:t>21 </a:t>
            </a:r>
            <a:r>
              <a:rPr lang="en-US" sz="4000" dirty="0">
                <a:solidFill>
                  <a:schemeClr val="bg1"/>
                </a:solidFill>
                <a:latin typeface="Times New Roman" pitchFamily="18" charset="0"/>
                <a:cs typeface="Times New Roman" pitchFamily="18" charset="0"/>
              </a:rPr>
              <a:t>And the people of Israel who were present at Jerusalem kept the Feast of Unleavened Bread seven days with great gladness, and the Levites and the priests praised the Lord day by day, singing with all their might</a:t>
            </a:r>
            <a:r>
              <a:rPr lang="en-US" sz="4000" baseline="30000" dirty="0">
                <a:solidFill>
                  <a:schemeClr val="bg1"/>
                </a:solidFill>
                <a:latin typeface="Times New Roman" pitchFamily="18" charset="0"/>
                <a:cs typeface="Times New Roman" pitchFamily="18" charset="0"/>
              </a:rPr>
              <a:t> </a:t>
            </a:r>
            <a:r>
              <a:rPr lang="en-US" sz="4000" dirty="0">
                <a:solidFill>
                  <a:schemeClr val="bg1"/>
                </a:solidFill>
                <a:latin typeface="Times New Roman" pitchFamily="18" charset="0"/>
                <a:cs typeface="Times New Roman" pitchFamily="18" charset="0"/>
              </a:rPr>
              <a:t>to the Lord</a:t>
            </a:r>
          </a:p>
        </p:txBody>
      </p:sp>
    </p:spTree>
    <p:extLst>
      <p:ext uri="{BB962C8B-B14F-4D97-AF65-F5344CB8AC3E}">
        <p14:creationId xmlns:p14="http://schemas.microsoft.com/office/powerpoint/2010/main" val="349904078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600200"/>
            <a:ext cx="8229600" cy="1752600"/>
          </a:xfrm>
        </p:spPr>
        <p:txBody>
          <a:bodyPr/>
          <a:lstStyle/>
          <a:p>
            <a:r>
              <a:rPr lang="en-US" dirty="0">
                <a:solidFill>
                  <a:schemeClr val="bg1"/>
                </a:solidFill>
                <a:latin typeface="Times New Roman" pitchFamily="18" charset="0"/>
                <a:cs typeface="Times New Roman" pitchFamily="18" charset="0"/>
              </a:rPr>
              <a:t>God is full of forgiveness and healing</a:t>
            </a:r>
          </a:p>
        </p:txBody>
      </p:sp>
    </p:spTree>
    <p:extLst>
      <p:ext uri="{BB962C8B-B14F-4D97-AF65-F5344CB8AC3E}">
        <p14:creationId xmlns:p14="http://schemas.microsoft.com/office/powerpoint/2010/main" val="15229070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30:9;18-20</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3600" baseline="30000" dirty="0">
                <a:solidFill>
                  <a:schemeClr val="bg1"/>
                </a:solidFill>
                <a:latin typeface="Times New Roman" pitchFamily="18" charset="0"/>
                <a:cs typeface="Times New Roman" pitchFamily="18" charset="0"/>
              </a:rPr>
              <a:t>9</a:t>
            </a:r>
            <a:r>
              <a:rPr lang="en-US" sz="3600" dirty="0">
                <a:solidFill>
                  <a:schemeClr val="bg1"/>
                </a:solidFill>
                <a:latin typeface="Times New Roman" pitchFamily="18" charset="0"/>
                <a:cs typeface="Times New Roman" pitchFamily="18" charset="0"/>
              </a:rPr>
              <a:t>For </a:t>
            </a:r>
            <a:r>
              <a:rPr lang="en-US" sz="3600" dirty="0">
                <a:solidFill>
                  <a:srgbClr val="FFFF00"/>
                </a:solidFill>
                <a:latin typeface="Times New Roman" pitchFamily="18" charset="0"/>
                <a:cs typeface="Times New Roman" pitchFamily="18" charset="0"/>
              </a:rPr>
              <a:t>the Lord your God is gracious and merciful and will not turn away his face from you</a:t>
            </a:r>
            <a:r>
              <a:rPr lang="en-US" sz="3600" dirty="0">
                <a:solidFill>
                  <a:schemeClr val="bg1"/>
                </a:solidFill>
                <a:latin typeface="Times New Roman" pitchFamily="18" charset="0"/>
                <a:cs typeface="Times New Roman" pitchFamily="18" charset="0"/>
              </a:rPr>
              <a:t>, if you return to him.</a:t>
            </a:r>
          </a:p>
          <a:p>
            <a:pPr marL="0">
              <a:spcBef>
                <a:spcPts val="600"/>
              </a:spcBef>
              <a:buNone/>
            </a:pPr>
            <a:r>
              <a:rPr lang="en-US" sz="3600" dirty="0">
                <a:solidFill>
                  <a:schemeClr val="bg1"/>
                </a:solidFill>
                <a:latin typeface="Times New Roman" pitchFamily="18" charset="0"/>
                <a:cs typeface="Times New Roman" pitchFamily="18" charset="0"/>
              </a:rPr>
              <a:t>For Hezekiah had prayed for them, saying, “</a:t>
            </a:r>
            <a:r>
              <a:rPr lang="en-US" sz="3600" dirty="0">
                <a:solidFill>
                  <a:srgbClr val="FFFF00"/>
                </a:solidFill>
                <a:latin typeface="Times New Roman" pitchFamily="18" charset="0"/>
                <a:cs typeface="Times New Roman" pitchFamily="18" charset="0"/>
              </a:rPr>
              <a:t>May the good Lord pardon everyone </a:t>
            </a:r>
            <a:r>
              <a:rPr lang="en-US" sz="3600" baseline="30000" dirty="0">
                <a:solidFill>
                  <a:srgbClr val="FFFF00"/>
                </a:solidFill>
                <a:latin typeface="Times New Roman" pitchFamily="18" charset="0"/>
                <a:cs typeface="Times New Roman" pitchFamily="18" charset="0"/>
              </a:rPr>
              <a:t>19 </a:t>
            </a:r>
            <a:r>
              <a:rPr lang="en-US" sz="3600" dirty="0">
                <a:solidFill>
                  <a:srgbClr val="FFFF00"/>
                </a:solidFill>
                <a:latin typeface="Times New Roman" pitchFamily="18" charset="0"/>
                <a:cs typeface="Times New Roman" pitchFamily="18" charset="0"/>
              </a:rPr>
              <a:t>who sets his heart to seek God</a:t>
            </a:r>
            <a:r>
              <a:rPr lang="en-US" sz="3600" dirty="0">
                <a:solidFill>
                  <a:schemeClr val="bg1"/>
                </a:solidFill>
                <a:latin typeface="Times New Roman" pitchFamily="18" charset="0"/>
                <a:cs typeface="Times New Roman" pitchFamily="18" charset="0"/>
              </a:rPr>
              <a:t>, the Lord, the God of his fathers, even though not according to the sanctuary's rules of cleanness.” </a:t>
            </a:r>
            <a:r>
              <a:rPr lang="en-US" sz="3600" baseline="30000" dirty="0">
                <a:solidFill>
                  <a:schemeClr val="bg1"/>
                </a:solidFill>
                <a:latin typeface="Times New Roman" pitchFamily="18" charset="0"/>
                <a:cs typeface="Times New Roman" pitchFamily="18" charset="0"/>
              </a:rPr>
              <a:t>20 </a:t>
            </a:r>
            <a:r>
              <a:rPr lang="en-US" sz="3600" dirty="0">
                <a:solidFill>
                  <a:schemeClr val="bg1"/>
                </a:solidFill>
                <a:latin typeface="Times New Roman" pitchFamily="18" charset="0"/>
                <a:cs typeface="Times New Roman" pitchFamily="18" charset="0"/>
              </a:rPr>
              <a:t>And </a:t>
            </a:r>
            <a:r>
              <a:rPr lang="en-US" sz="3600" dirty="0">
                <a:solidFill>
                  <a:srgbClr val="FFFF00"/>
                </a:solidFill>
                <a:latin typeface="Times New Roman" pitchFamily="18" charset="0"/>
                <a:cs typeface="Times New Roman" pitchFamily="18" charset="0"/>
              </a:rPr>
              <a:t>the Lord heard Hezekiah and healed the people</a:t>
            </a:r>
            <a:r>
              <a:rPr lang="en-US" sz="3600" dirty="0">
                <a:solidFill>
                  <a:schemeClr val="bg1"/>
                </a:solidFill>
                <a:latin typeface="Times New Roman" pitchFamily="18" charset="0"/>
                <a:cs typeface="Times New Roman" pitchFamily="18" charset="0"/>
              </a:rPr>
              <a:t>. </a:t>
            </a:r>
          </a:p>
        </p:txBody>
      </p:sp>
    </p:spTree>
    <p:extLst>
      <p:ext uri="{BB962C8B-B14F-4D97-AF65-F5344CB8AC3E}">
        <p14:creationId xmlns:p14="http://schemas.microsoft.com/office/powerpoint/2010/main" val="171701710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30:23-27</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23 </a:t>
            </a:r>
            <a:r>
              <a:rPr lang="en-US" sz="4000" dirty="0">
                <a:solidFill>
                  <a:schemeClr val="bg1"/>
                </a:solidFill>
                <a:latin typeface="Times New Roman" pitchFamily="18" charset="0"/>
                <a:cs typeface="Times New Roman" pitchFamily="18" charset="0"/>
              </a:rPr>
              <a:t>Then the whole assembly agreed together to keep the feast for another seven days. So they kept it for another seven days with gladness. </a:t>
            </a:r>
            <a:r>
              <a:rPr lang="en-US" sz="4000" baseline="30000" dirty="0">
                <a:solidFill>
                  <a:schemeClr val="bg1"/>
                </a:solidFill>
                <a:latin typeface="Times New Roman" pitchFamily="18" charset="0"/>
                <a:cs typeface="Times New Roman" pitchFamily="18" charset="0"/>
              </a:rPr>
              <a:t>24 </a:t>
            </a:r>
            <a:r>
              <a:rPr lang="en-US" sz="4000" dirty="0">
                <a:solidFill>
                  <a:schemeClr val="bg1"/>
                </a:solidFill>
                <a:latin typeface="Times New Roman" pitchFamily="18" charset="0"/>
                <a:cs typeface="Times New Roman" pitchFamily="18" charset="0"/>
              </a:rPr>
              <a:t>For Hezekiah king of Judah gave the assembly 1,000 bulls and 7,000 sheep for offerings, and the princes gave the assembly 1,000 bulls and 10,000 sheep.</a:t>
            </a:r>
          </a:p>
        </p:txBody>
      </p:sp>
    </p:spTree>
    <p:extLst>
      <p:ext uri="{BB962C8B-B14F-4D97-AF65-F5344CB8AC3E}">
        <p14:creationId xmlns:p14="http://schemas.microsoft.com/office/powerpoint/2010/main" val="314488420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30:23-27</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dirty="0">
                <a:solidFill>
                  <a:schemeClr val="bg1"/>
                </a:solidFill>
                <a:latin typeface="Times New Roman" pitchFamily="18" charset="0"/>
                <a:cs typeface="Times New Roman" pitchFamily="18" charset="0"/>
              </a:rPr>
              <a:t>And the priests consecrated themselves in great numbers. </a:t>
            </a:r>
            <a:r>
              <a:rPr lang="en-US" sz="4000" baseline="30000" dirty="0">
                <a:solidFill>
                  <a:schemeClr val="bg1"/>
                </a:solidFill>
                <a:latin typeface="Times New Roman" pitchFamily="18" charset="0"/>
                <a:cs typeface="Times New Roman" pitchFamily="18" charset="0"/>
              </a:rPr>
              <a:t>25 </a:t>
            </a:r>
            <a:r>
              <a:rPr lang="en-US" sz="4000" dirty="0">
                <a:solidFill>
                  <a:schemeClr val="bg1"/>
                </a:solidFill>
                <a:latin typeface="Times New Roman" pitchFamily="18" charset="0"/>
                <a:cs typeface="Times New Roman" pitchFamily="18" charset="0"/>
              </a:rPr>
              <a:t>The whole assembly of Judah, and the priests and the Levites, and the whole assembly that came out of Israel, and the sojourners who came out of the land of Israel, and the sojourners who lived in Judah, rejoiced. </a:t>
            </a:r>
            <a:r>
              <a:rPr lang="en-US" sz="4000" baseline="30000" dirty="0">
                <a:solidFill>
                  <a:schemeClr val="bg1"/>
                </a:solidFill>
                <a:latin typeface="Times New Roman" pitchFamily="18" charset="0"/>
                <a:cs typeface="Times New Roman" pitchFamily="18" charset="0"/>
              </a:rPr>
              <a:t>26 </a:t>
            </a:r>
            <a:r>
              <a:rPr lang="en-US" sz="4000" dirty="0">
                <a:solidFill>
                  <a:schemeClr val="bg1"/>
                </a:solidFill>
                <a:latin typeface="Times New Roman" pitchFamily="18" charset="0"/>
                <a:cs typeface="Times New Roman" pitchFamily="18" charset="0"/>
              </a:rPr>
              <a:t>So there was great joy in Jerusalem,</a:t>
            </a:r>
          </a:p>
        </p:txBody>
      </p:sp>
    </p:spTree>
    <p:extLst>
      <p:ext uri="{BB962C8B-B14F-4D97-AF65-F5344CB8AC3E}">
        <p14:creationId xmlns:p14="http://schemas.microsoft.com/office/powerpoint/2010/main" val="91920741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30:23-27</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dirty="0">
                <a:solidFill>
                  <a:schemeClr val="bg1"/>
                </a:solidFill>
                <a:latin typeface="Times New Roman" pitchFamily="18" charset="0"/>
                <a:cs typeface="Times New Roman" pitchFamily="18" charset="0"/>
              </a:rPr>
              <a:t>for since the time of Solomon the son of David king of Israel there had been nothing like this in Jerusalem. </a:t>
            </a:r>
            <a:r>
              <a:rPr lang="en-US" sz="4000" baseline="30000" dirty="0">
                <a:solidFill>
                  <a:schemeClr val="bg1"/>
                </a:solidFill>
                <a:latin typeface="Times New Roman" pitchFamily="18" charset="0"/>
                <a:cs typeface="Times New Roman" pitchFamily="18" charset="0"/>
              </a:rPr>
              <a:t>27 </a:t>
            </a:r>
            <a:r>
              <a:rPr lang="en-US" sz="4000" dirty="0">
                <a:solidFill>
                  <a:schemeClr val="bg1"/>
                </a:solidFill>
                <a:latin typeface="Times New Roman" pitchFamily="18" charset="0"/>
                <a:cs typeface="Times New Roman" pitchFamily="18" charset="0"/>
              </a:rPr>
              <a:t>Then the priests and the Levites arose and blessed the people, and their voice was heard, and their prayer came to his holy habitation in heaven. </a:t>
            </a:r>
          </a:p>
        </p:txBody>
      </p:sp>
    </p:spTree>
    <p:extLst>
      <p:ext uri="{BB962C8B-B14F-4D97-AF65-F5344CB8AC3E}">
        <p14:creationId xmlns:p14="http://schemas.microsoft.com/office/powerpoint/2010/main" val="273473023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600200"/>
            <a:ext cx="8229600" cy="1752600"/>
          </a:xfrm>
        </p:spPr>
        <p:txBody>
          <a:bodyPr/>
          <a:lstStyle/>
          <a:p>
            <a:r>
              <a:rPr lang="en-US" dirty="0">
                <a:solidFill>
                  <a:schemeClr val="bg1"/>
                </a:solidFill>
                <a:latin typeface="Times New Roman" pitchFamily="18" charset="0"/>
                <a:cs typeface="Times New Roman" pitchFamily="18" charset="0"/>
              </a:rPr>
              <a:t>We find joy by returning to God</a:t>
            </a:r>
          </a:p>
        </p:txBody>
      </p:sp>
    </p:spTree>
    <p:extLst>
      <p:ext uri="{BB962C8B-B14F-4D97-AF65-F5344CB8AC3E}">
        <p14:creationId xmlns:p14="http://schemas.microsoft.com/office/powerpoint/2010/main" val="64519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descr="E:\ThePapHy\SONGS\FinaleFilesForPP\L\LetAllThatIsWithinMe008.TIF">
            <a:extLst>
              <a:ext uri="{FF2B5EF4-FFF2-40B4-BE49-F238E27FC236}">
                <a16:creationId xmlns:a16="http://schemas.microsoft.com/office/drawing/2014/main" id="{DCDE9739-B6FC-C4D8-6EDD-377A190D8E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a:extLst>
              <a:ext uri="{FF2B5EF4-FFF2-40B4-BE49-F238E27FC236}">
                <a16:creationId xmlns:a16="http://schemas.microsoft.com/office/drawing/2014/main" id="{41A24F18-1BF4-94E1-7A60-A532DBBB31ED}"/>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4 – Let All That Is Within Me</a:t>
            </a:r>
          </a:p>
        </p:txBody>
      </p:sp>
      <p:sp>
        <p:nvSpPr>
          <p:cNvPr id="9220" name="Text Box 3">
            <a:extLst>
              <a:ext uri="{FF2B5EF4-FFF2-40B4-BE49-F238E27FC236}">
                <a16:creationId xmlns:a16="http://schemas.microsoft.com/office/drawing/2014/main" id="{B8132A45-5C5A-75DD-2FAE-CD2940C3E283}"/>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416277544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30:25-26</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25 </a:t>
            </a:r>
            <a:r>
              <a:rPr lang="en-US" sz="4000" dirty="0">
                <a:solidFill>
                  <a:srgbClr val="FFFF00"/>
                </a:solidFill>
                <a:latin typeface="Times New Roman" pitchFamily="18" charset="0"/>
                <a:cs typeface="Times New Roman" pitchFamily="18" charset="0"/>
              </a:rPr>
              <a:t>The whole assembly </a:t>
            </a:r>
            <a:r>
              <a:rPr lang="en-US" sz="4000" dirty="0">
                <a:solidFill>
                  <a:schemeClr val="bg1"/>
                </a:solidFill>
                <a:latin typeface="Times New Roman" pitchFamily="18" charset="0"/>
                <a:cs typeface="Times New Roman" pitchFamily="18" charset="0"/>
              </a:rPr>
              <a:t>of Judah, and the priests and the Levites, and the whole assembly that came out of Israel, and the sojourners who came out of the land of Israel, and the sojourners who lived in Judah, </a:t>
            </a:r>
            <a:r>
              <a:rPr lang="en-US" sz="4000" dirty="0">
                <a:solidFill>
                  <a:srgbClr val="FFFF00"/>
                </a:solidFill>
                <a:latin typeface="Times New Roman" pitchFamily="18" charset="0"/>
                <a:cs typeface="Times New Roman" pitchFamily="18" charset="0"/>
              </a:rPr>
              <a:t>rejoiced</a:t>
            </a:r>
            <a:r>
              <a:rPr lang="en-US" sz="4000" dirty="0">
                <a:solidFill>
                  <a:schemeClr val="bg1"/>
                </a:solidFill>
                <a:latin typeface="Times New Roman" pitchFamily="18" charset="0"/>
                <a:cs typeface="Times New Roman" pitchFamily="18" charset="0"/>
              </a:rPr>
              <a:t>. </a:t>
            </a:r>
            <a:r>
              <a:rPr lang="en-US" sz="4000" baseline="30000" dirty="0">
                <a:solidFill>
                  <a:schemeClr val="bg1"/>
                </a:solidFill>
                <a:latin typeface="Times New Roman" pitchFamily="18" charset="0"/>
                <a:cs typeface="Times New Roman" pitchFamily="18" charset="0"/>
              </a:rPr>
              <a:t>26 </a:t>
            </a:r>
            <a:r>
              <a:rPr lang="en-US" sz="4000" dirty="0">
                <a:solidFill>
                  <a:srgbClr val="FFFF00"/>
                </a:solidFill>
                <a:latin typeface="Times New Roman" pitchFamily="18" charset="0"/>
                <a:cs typeface="Times New Roman" pitchFamily="18" charset="0"/>
              </a:rPr>
              <a:t>So there was great joy </a:t>
            </a:r>
            <a:r>
              <a:rPr lang="en-US" sz="4000" dirty="0">
                <a:solidFill>
                  <a:schemeClr val="bg1"/>
                </a:solidFill>
                <a:latin typeface="Times New Roman" pitchFamily="18" charset="0"/>
                <a:cs typeface="Times New Roman" pitchFamily="18" charset="0"/>
              </a:rPr>
              <a:t>in Jerusalem…</a:t>
            </a:r>
          </a:p>
        </p:txBody>
      </p:sp>
    </p:spTree>
    <p:extLst>
      <p:ext uri="{BB962C8B-B14F-4D97-AF65-F5344CB8AC3E}">
        <p14:creationId xmlns:p14="http://schemas.microsoft.com/office/powerpoint/2010/main" val="107476662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31:1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3900" dirty="0">
                <a:solidFill>
                  <a:schemeClr val="bg1"/>
                </a:solidFill>
                <a:latin typeface="Times New Roman" pitchFamily="18" charset="0"/>
                <a:cs typeface="Times New Roman" pitchFamily="18" charset="0"/>
              </a:rPr>
              <a:t>Now when all this was finished, all Israel who were present went out to the cities of Judah and broke in pieces the pillars and cut down the </a:t>
            </a:r>
            <a:r>
              <a:rPr lang="en-US" sz="3900" dirty="0" err="1">
                <a:solidFill>
                  <a:schemeClr val="bg1"/>
                </a:solidFill>
                <a:latin typeface="Times New Roman" pitchFamily="18" charset="0"/>
                <a:cs typeface="Times New Roman" pitchFamily="18" charset="0"/>
              </a:rPr>
              <a:t>Asherim</a:t>
            </a:r>
            <a:r>
              <a:rPr lang="en-US" sz="3900" dirty="0">
                <a:solidFill>
                  <a:schemeClr val="bg1"/>
                </a:solidFill>
                <a:latin typeface="Times New Roman" pitchFamily="18" charset="0"/>
                <a:cs typeface="Times New Roman" pitchFamily="18" charset="0"/>
              </a:rPr>
              <a:t> and broke down the high places and the altars throughout all Judah and Benjamin, and in Ephraim and Manasseh, until they had destroyed them all. Then all the people of Israel returned to their cities, every man to his possession.</a:t>
            </a:r>
          </a:p>
        </p:txBody>
      </p:sp>
    </p:spTree>
    <p:extLst>
      <p:ext uri="{BB962C8B-B14F-4D97-AF65-F5344CB8AC3E}">
        <p14:creationId xmlns:p14="http://schemas.microsoft.com/office/powerpoint/2010/main" val="139538785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600200"/>
            <a:ext cx="8229600" cy="1752600"/>
          </a:xfrm>
        </p:spPr>
        <p:txBody>
          <a:bodyPr/>
          <a:lstStyle/>
          <a:p>
            <a:r>
              <a:rPr lang="en-US" dirty="0">
                <a:solidFill>
                  <a:schemeClr val="bg1"/>
                </a:solidFill>
                <a:latin typeface="Times New Roman" pitchFamily="18" charset="0"/>
                <a:cs typeface="Times New Roman" pitchFamily="18" charset="0"/>
              </a:rPr>
              <a:t>Returning to God is evidenced in action as well </a:t>
            </a:r>
            <a:r>
              <a:rPr lang="en-US">
                <a:solidFill>
                  <a:schemeClr val="bg1"/>
                </a:solidFill>
                <a:latin typeface="Times New Roman" pitchFamily="18" charset="0"/>
                <a:cs typeface="Times New Roman" pitchFamily="18" charset="0"/>
              </a:rPr>
              <a:t>as heart</a:t>
            </a:r>
            <a:endParaRPr lang="en-US"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105144527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1">
            <a:extLst>
              <a:ext uri="{FF2B5EF4-FFF2-40B4-BE49-F238E27FC236}">
                <a16:creationId xmlns:a16="http://schemas.microsoft.com/office/drawing/2014/main" id="{546A750C-FAB7-1E62-C7C3-5FB4664066CB}"/>
              </a:ext>
            </a:extLst>
          </p:cNvPr>
          <p:cNvSpPr txBox="1">
            <a:spLocks noChangeArrowheads="1"/>
          </p:cNvSpPr>
          <p:nvPr/>
        </p:nvSpPr>
        <p:spPr bwMode="auto">
          <a:xfrm>
            <a:off x="441325" y="1489075"/>
            <a:ext cx="4165600"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1.</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How I love the great Redeemer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Who is doing so much for me;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With what joy I tell the story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Of the love that makes men free.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Till my earthly life is ended,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I will send songs above,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Then beside the crystal sea</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More and more my soul shall be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Praising Jesus and His love.</a:t>
            </a:r>
          </a:p>
        </p:txBody>
      </p:sp>
      <p:pic>
        <p:nvPicPr>
          <p:cNvPr id="2051" name="Picture 12" descr="E:\ThePapHy\Songs\FinaleFilesForPP\T\TheGreatRedeemer001.TIF">
            <a:extLst>
              <a:ext uri="{FF2B5EF4-FFF2-40B4-BE49-F238E27FC236}">
                <a16:creationId xmlns:a16="http://schemas.microsoft.com/office/drawing/2014/main" id="{7C136ABB-5E7E-571D-1FFD-1B0D07EFAD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2">
            <a:extLst>
              <a:ext uri="{FF2B5EF4-FFF2-40B4-BE49-F238E27FC236}">
                <a16:creationId xmlns:a16="http://schemas.microsoft.com/office/drawing/2014/main" id="{912E17D6-2048-35B5-EC99-CC4F1B2056C9}"/>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1 – The Great Redeemer</a:t>
            </a:r>
          </a:p>
        </p:txBody>
      </p:sp>
      <p:sp>
        <p:nvSpPr>
          <p:cNvPr id="2053" name="Text Box 3">
            <a:extLst>
              <a:ext uri="{FF2B5EF4-FFF2-40B4-BE49-F238E27FC236}">
                <a16:creationId xmlns:a16="http://schemas.microsoft.com/office/drawing/2014/main" id="{90EB0677-30D1-B938-D910-9CE17200955D}"/>
              </a:ext>
            </a:extLst>
          </p:cNvPr>
          <p:cNvSpPr txBox="1">
            <a:spLocks noChangeArrowheads="1"/>
          </p:cNvSpPr>
          <p:nvPr/>
        </p:nvSpPr>
        <p:spPr bwMode="auto">
          <a:xfrm>
            <a:off x="76200" y="6172200"/>
            <a:ext cx="1857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Words: Francis Foster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Music: Samuel W. Beazley</a:t>
            </a:r>
            <a:endParaRPr kumimoji="0" lang="en-US" altLang="en-US" sz="1200" b="0" i="1"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2054" name="Text Box 4">
            <a:extLst>
              <a:ext uri="{FF2B5EF4-FFF2-40B4-BE49-F238E27FC236}">
                <a16:creationId xmlns:a16="http://schemas.microsoft.com/office/drawing/2014/main" id="{4F7B7BB7-4FCE-A9FC-6648-83266234FCF0}"/>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3135024561"/>
      </p:ext>
    </p:extLst>
  </p:cSld>
  <p:clrMapOvr>
    <a:masterClrMapping/>
  </p:clrMapOvr>
  <p:transition spd="slow">
    <p:fade thruBlk="1"/>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 descr="E:\ThePapHy\Songs\FinaleFilesForPP\T\TheGreatRedeemer002.TIF">
            <a:extLst>
              <a:ext uri="{FF2B5EF4-FFF2-40B4-BE49-F238E27FC236}">
                <a16:creationId xmlns:a16="http://schemas.microsoft.com/office/drawing/2014/main" id="{52801A24-3C9A-3EA0-AC3C-91EC7C0D67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a:extLst>
              <a:ext uri="{FF2B5EF4-FFF2-40B4-BE49-F238E27FC236}">
                <a16:creationId xmlns:a16="http://schemas.microsoft.com/office/drawing/2014/main" id="{DBECB883-6E48-EDD5-B970-F6274C08CF3C}"/>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1 – The Great Redeemer</a:t>
            </a:r>
          </a:p>
        </p:txBody>
      </p:sp>
      <p:sp>
        <p:nvSpPr>
          <p:cNvPr id="3076" name="Text Box 4">
            <a:extLst>
              <a:ext uri="{FF2B5EF4-FFF2-40B4-BE49-F238E27FC236}">
                <a16:creationId xmlns:a16="http://schemas.microsoft.com/office/drawing/2014/main" id="{D26CD37C-D9F3-2064-EC58-566890C7AABE}"/>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79326470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E:\ThePapHy\Songs\FinaleFilesForPP\T\TheGreatRedeemer003.TIF">
            <a:extLst>
              <a:ext uri="{FF2B5EF4-FFF2-40B4-BE49-F238E27FC236}">
                <a16:creationId xmlns:a16="http://schemas.microsoft.com/office/drawing/2014/main" id="{8F7B4B0B-15D7-89CA-1320-A9F092B093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
            <a:extLst>
              <a:ext uri="{FF2B5EF4-FFF2-40B4-BE49-F238E27FC236}">
                <a16:creationId xmlns:a16="http://schemas.microsoft.com/office/drawing/2014/main" id="{008A0F67-962C-332B-5235-93893B22CD02}"/>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1 – The Great Redeemer</a:t>
            </a:r>
          </a:p>
        </p:txBody>
      </p:sp>
      <p:sp>
        <p:nvSpPr>
          <p:cNvPr id="4100" name="Text Box 3">
            <a:extLst>
              <a:ext uri="{FF2B5EF4-FFF2-40B4-BE49-F238E27FC236}">
                <a16:creationId xmlns:a16="http://schemas.microsoft.com/office/drawing/2014/main" id="{EC90D877-D21B-5791-728B-5B2829E794CA}"/>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196223705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E:\ThePapHy\Songs\FinaleFilesForPP\T\TheGreatRedeemer004.TIF">
            <a:extLst>
              <a:ext uri="{FF2B5EF4-FFF2-40B4-BE49-F238E27FC236}">
                <a16:creationId xmlns:a16="http://schemas.microsoft.com/office/drawing/2014/main" id="{F5250266-CB22-1ED9-418E-440206F9B2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2">
            <a:extLst>
              <a:ext uri="{FF2B5EF4-FFF2-40B4-BE49-F238E27FC236}">
                <a16:creationId xmlns:a16="http://schemas.microsoft.com/office/drawing/2014/main" id="{A5DCDECD-B062-D73D-0328-EF8EF8FF82DC}"/>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1 – The Great Redeemer</a:t>
            </a:r>
          </a:p>
        </p:txBody>
      </p:sp>
      <p:sp>
        <p:nvSpPr>
          <p:cNvPr id="5124" name="Text Box 3">
            <a:extLst>
              <a:ext uri="{FF2B5EF4-FFF2-40B4-BE49-F238E27FC236}">
                <a16:creationId xmlns:a16="http://schemas.microsoft.com/office/drawing/2014/main" id="{572A3A30-FC22-0A0B-D751-84E8E8504470}"/>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337385959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4">
            <a:extLst>
              <a:ext uri="{FF2B5EF4-FFF2-40B4-BE49-F238E27FC236}">
                <a16:creationId xmlns:a16="http://schemas.microsoft.com/office/drawing/2014/main" id="{2F69162B-599A-E1C7-2F63-5585337E606B}"/>
              </a:ext>
            </a:extLst>
          </p:cNvPr>
          <p:cNvSpPr txBox="1">
            <a:spLocks noChangeArrowheads="1"/>
          </p:cNvSpPr>
          <p:nvPr/>
        </p:nvSpPr>
        <p:spPr bwMode="auto">
          <a:xfrm>
            <a:off x="517525" y="1260475"/>
            <a:ext cx="4794250"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He is everything to me, to me,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He is everything to me,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And everything shall always be;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I will never cease to raise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 song of gladness in His praise;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Here, and in the world above,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My soul shall sing of saving love;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Life and light and joy is He,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The precious Friend who died for me.</a:t>
            </a:r>
          </a:p>
        </p:txBody>
      </p:sp>
      <p:pic>
        <p:nvPicPr>
          <p:cNvPr id="6147" name="Picture 7" descr="E:\ThePapHy\Songs\Volume1 Support Files\The Great Redeemer\Slides\The Great Redeemer005.tif">
            <a:extLst>
              <a:ext uri="{FF2B5EF4-FFF2-40B4-BE49-F238E27FC236}">
                <a16:creationId xmlns:a16="http://schemas.microsoft.com/office/drawing/2014/main" id="{9715DEE7-1A39-B0A1-8E2B-D28E26C5FA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Rectangle 2">
            <a:extLst>
              <a:ext uri="{FF2B5EF4-FFF2-40B4-BE49-F238E27FC236}">
                <a16:creationId xmlns:a16="http://schemas.microsoft.com/office/drawing/2014/main" id="{1F0E304A-7BEC-3044-B9D4-5CDD9ACB616E}"/>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The Great Redeemer</a:t>
            </a:r>
          </a:p>
        </p:txBody>
      </p:sp>
      <p:sp>
        <p:nvSpPr>
          <p:cNvPr id="6149" name="Text Box 3">
            <a:extLst>
              <a:ext uri="{FF2B5EF4-FFF2-40B4-BE49-F238E27FC236}">
                <a16:creationId xmlns:a16="http://schemas.microsoft.com/office/drawing/2014/main" id="{0183FFE5-A1A8-26EE-8215-2977DE71549D}"/>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405108652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5" descr="E:\ThePapHy\Songs\FinaleFilesForPP\T\TheGreatRedeemer006.TIF">
            <a:extLst>
              <a:ext uri="{FF2B5EF4-FFF2-40B4-BE49-F238E27FC236}">
                <a16:creationId xmlns:a16="http://schemas.microsoft.com/office/drawing/2014/main" id="{D85FB642-4C0C-BF0A-2044-12C1764D3B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2">
            <a:extLst>
              <a:ext uri="{FF2B5EF4-FFF2-40B4-BE49-F238E27FC236}">
                <a16:creationId xmlns:a16="http://schemas.microsoft.com/office/drawing/2014/main" id="{70CDE314-D8F4-4446-B102-70C4DD561398}"/>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The Great Redeemer</a:t>
            </a:r>
          </a:p>
        </p:txBody>
      </p:sp>
      <p:sp>
        <p:nvSpPr>
          <p:cNvPr id="7172" name="Text Box 3">
            <a:extLst>
              <a:ext uri="{FF2B5EF4-FFF2-40B4-BE49-F238E27FC236}">
                <a16:creationId xmlns:a16="http://schemas.microsoft.com/office/drawing/2014/main" id="{08D7E3A2-F054-6B60-99B9-608CB873D9CE}"/>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177994121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descr="E:\ThePapHy\Songs\FinaleFilesForPP\T\TheGreatRedeemer007.TIF">
            <a:extLst>
              <a:ext uri="{FF2B5EF4-FFF2-40B4-BE49-F238E27FC236}">
                <a16:creationId xmlns:a16="http://schemas.microsoft.com/office/drawing/2014/main" id="{EF0E56F7-8C7E-BC67-A911-E0169715E4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2">
            <a:extLst>
              <a:ext uri="{FF2B5EF4-FFF2-40B4-BE49-F238E27FC236}">
                <a16:creationId xmlns:a16="http://schemas.microsoft.com/office/drawing/2014/main" id="{D2989427-A961-90FC-D5C7-4A46B5AEBA86}"/>
              </a:ext>
            </a:extLst>
          </p:cNvPr>
          <p:cNvSpPr>
            <a:spLocks noGrp="1" noChangeArrowheads="1"/>
          </p:cNvSpPr>
          <p:nvPr>
            <p:ph type="title" idx="4294967295"/>
          </p:nvPr>
        </p:nvSpPr>
        <p:spPr>
          <a:xfrm>
            <a:off x="76200" y="152400"/>
            <a:ext cx="7772400" cy="304800"/>
          </a:xfrm>
        </p:spPr>
        <p:txBody>
          <a:bodyPr/>
          <a:lstStyle/>
          <a:p>
            <a:pPr algn="l"/>
            <a:r>
              <a:rPr lang="en-US" altLang="en-US" sz="2800">
                <a:solidFill>
                  <a:schemeClr val="tx1"/>
                </a:solidFill>
                <a:latin typeface="Arial" panose="020B0604020202020204" pitchFamily="34" charset="0"/>
              </a:rPr>
              <a:t>c – The Great Redeemer</a:t>
            </a:r>
          </a:p>
        </p:txBody>
      </p:sp>
      <p:sp>
        <p:nvSpPr>
          <p:cNvPr id="8196" name="Text Box 3">
            <a:extLst>
              <a:ext uri="{FF2B5EF4-FFF2-40B4-BE49-F238E27FC236}">
                <a16:creationId xmlns:a16="http://schemas.microsoft.com/office/drawing/2014/main" id="{E48767D1-7BB2-3BF2-9E28-838FC84ED155}"/>
              </a:ext>
            </a:extLst>
          </p:cNvPr>
          <p:cNvSpPr txBox="1">
            <a:spLocks noChangeArrowheads="1"/>
          </p:cNvSpPr>
          <p:nvPr/>
        </p:nvSpPr>
        <p:spPr bwMode="auto">
          <a:xfrm>
            <a:off x="7254875" y="6459538"/>
            <a:ext cx="1797050"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PaperlessHymnal.com</a:t>
            </a:r>
          </a:p>
        </p:txBody>
      </p:sp>
    </p:spTree>
    <p:extLst>
      <p:ext uri="{BB962C8B-B14F-4D97-AF65-F5344CB8AC3E}">
        <p14:creationId xmlns:p14="http://schemas.microsoft.com/office/powerpoint/2010/main" val="1820697880"/>
      </p:ext>
    </p:extLst>
  </p:cSld>
  <p:clrMapOvr>
    <a:masterClrMapping/>
  </p:clrMapOvr>
</p:sld>
</file>

<file path=ppt/theme/theme1.xml><?xml version="1.0" encoding="utf-8"?>
<a:theme xmlns:a="http://schemas.openxmlformats.org/drawingml/2006/main" name="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FFFFFF"/>
        </a:dk1>
        <a:lt1>
          <a:srgbClr val="FFFFFF"/>
        </a:lt1>
        <a:dk2>
          <a:srgbClr val="FFFFFF"/>
        </a:dk2>
        <a:lt2>
          <a:srgbClr val="000000"/>
        </a:lt2>
        <a:accent1>
          <a:srgbClr val="00CC99"/>
        </a:accent1>
        <a:accent2>
          <a:srgbClr val="3333CC"/>
        </a:accent2>
        <a:accent3>
          <a:srgbClr val="FFFFFF"/>
        </a:accent3>
        <a:accent4>
          <a:srgbClr val="DADADA"/>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6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Designs\Soaring.pot</Template>
  <TotalTime>86</TotalTime>
  <Words>3471</Words>
  <Application>Microsoft Office PowerPoint</Application>
  <PresentationFormat>On-screen Show (4:3)</PresentationFormat>
  <Paragraphs>370</Paragraphs>
  <Slides>110</Slides>
  <Notes>1</Notes>
  <HiddenSlides>0</HiddenSlides>
  <MMClips>0</MMClips>
  <ScaleCrop>false</ScaleCrop>
  <HeadingPairs>
    <vt:vector size="6" baseType="variant">
      <vt:variant>
        <vt:lpstr>Fonts Used</vt:lpstr>
      </vt:variant>
      <vt:variant>
        <vt:i4>6</vt:i4>
      </vt:variant>
      <vt:variant>
        <vt:lpstr>Theme</vt:lpstr>
      </vt:variant>
      <vt:variant>
        <vt:i4>10</vt:i4>
      </vt:variant>
      <vt:variant>
        <vt:lpstr>Slide Titles</vt:lpstr>
      </vt:variant>
      <vt:variant>
        <vt:i4>110</vt:i4>
      </vt:variant>
    </vt:vector>
  </HeadingPairs>
  <TitlesOfParts>
    <vt:vector size="126" baseType="lpstr">
      <vt:lpstr>Arial</vt:lpstr>
      <vt:lpstr>Arial Narrow</vt:lpstr>
      <vt:lpstr>Calibri</vt:lpstr>
      <vt:lpstr>Calisto MT</vt:lpstr>
      <vt:lpstr>Times New Roman</vt:lpstr>
      <vt:lpstr>Wingdings</vt:lpstr>
      <vt:lpstr>Soaring</vt:lpstr>
      <vt:lpstr>Default Design</vt:lpstr>
      <vt:lpstr>1_Default Design</vt:lpstr>
      <vt:lpstr>2_Default Design</vt:lpstr>
      <vt:lpstr>3_Default Design</vt:lpstr>
      <vt:lpstr>4_Default Design</vt:lpstr>
      <vt:lpstr>Office Theme</vt:lpstr>
      <vt:lpstr>5_Default Design</vt:lpstr>
      <vt:lpstr>6_Default Design</vt:lpstr>
      <vt:lpstr>2_Office Theme</vt:lpstr>
      <vt:lpstr>Black Slide</vt:lpstr>
      <vt:lpstr>1 – Let All That Is Within Me</vt:lpstr>
      <vt:lpstr>1 – Let All That Is Within Me</vt:lpstr>
      <vt:lpstr>2 – Let All That Is Within Me</vt:lpstr>
      <vt:lpstr>2 – Let All That Is Within Me</vt:lpstr>
      <vt:lpstr>3 – Let All That Is Within Me</vt:lpstr>
      <vt:lpstr>3 – Let All That Is Within Me</vt:lpstr>
      <vt:lpstr>4 – Let All That Is Within Me</vt:lpstr>
      <vt:lpstr>4 – Let All That Is Within Me</vt:lpstr>
      <vt:lpstr>Welcome to Northland Church of Christ</vt:lpstr>
      <vt:lpstr>1 – Hear, O Israel</vt:lpstr>
      <vt:lpstr>c – Hear, O Israel</vt:lpstr>
      <vt:lpstr>c – Hear, O Israel</vt:lpstr>
      <vt:lpstr>c – Hear, O Israel</vt:lpstr>
      <vt:lpstr>c – Hear, O Israel</vt:lpstr>
      <vt:lpstr>2 – Hear, O Israel</vt:lpstr>
      <vt:lpstr>c – Hear, O Israel</vt:lpstr>
      <vt:lpstr>c – Hear, O Israel</vt:lpstr>
      <vt:lpstr>c – Hear, O Israel</vt:lpstr>
      <vt:lpstr>c – Hear, O Israel</vt:lpstr>
      <vt:lpstr>C – Hear, O Israel</vt:lpstr>
      <vt:lpstr>1 - Arise, My Soul, Arise</vt:lpstr>
      <vt:lpstr>1 - Arise, My Soul, Arise</vt:lpstr>
      <vt:lpstr>2 - Arise, My Soul, Arise</vt:lpstr>
      <vt:lpstr>2 - Arise, My Soul, Arise</vt:lpstr>
      <vt:lpstr>3 - Arise, My Soul, Arise</vt:lpstr>
      <vt:lpstr>3 - Arise, My Soul, Arise</vt:lpstr>
      <vt:lpstr>Coda - Arise, My Soul, Arise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 Unto Thee, O Lord</vt:lpstr>
      <vt:lpstr>1 - Unto Thee, O Lord</vt:lpstr>
      <vt:lpstr>c - Unto Thee, O Lord</vt:lpstr>
      <vt:lpstr>2 - Unto Thee, O Lord</vt:lpstr>
      <vt:lpstr>2 - Unto Thee, O Lord</vt:lpstr>
      <vt:lpstr>c - Unto Thee, O Lord</vt:lpstr>
      <vt:lpstr>3 - Unto Thee, O Lord</vt:lpstr>
      <vt:lpstr>3 - Unto Thee, O Lord</vt:lpstr>
      <vt:lpstr>c - Unto Thee, O Lord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Chronicles 29:35-30:5</vt:lpstr>
      <vt:lpstr>2 Chronicles 29:35-30:5</vt:lpstr>
      <vt:lpstr>2 Chronicles 29:35-30:5</vt:lpstr>
      <vt:lpstr>2 Chronicles 29:35-30:5</vt:lpstr>
      <vt:lpstr>Good spiritual leaders lead people to God</vt:lpstr>
      <vt:lpstr>2 Chronicles 29:35-36</vt:lpstr>
      <vt:lpstr>2 Chronicles 30:6-9;18-21</vt:lpstr>
      <vt:lpstr>2 Chronicles 30:6-9;18-21</vt:lpstr>
      <vt:lpstr>2 Chronicles 30:6-9;18-21</vt:lpstr>
      <vt:lpstr>2 Chronicles 30:6-9;18-21</vt:lpstr>
      <vt:lpstr>2 Chronicles 30:6-9;18-21</vt:lpstr>
      <vt:lpstr>2 Chronicles 30:6-9;18-21</vt:lpstr>
      <vt:lpstr>God is full of forgiveness and healing</vt:lpstr>
      <vt:lpstr>2 Chronicles 30:9;18-20</vt:lpstr>
      <vt:lpstr>2 Chronicles 30:23-27</vt:lpstr>
      <vt:lpstr>2 Chronicles 30:23-27</vt:lpstr>
      <vt:lpstr>2 Chronicles 30:23-27</vt:lpstr>
      <vt:lpstr>We find joy by returning to God</vt:lpstr>
      <vt:lpstr>2 Chronicles 30:25-26</vt:lpstr>
      <vt:lpstr>2 Chronicles 31:1</vt:lpstr>
      <vt:lpstr>Returning to God is evidenced in action as well as heart</vt:lpstr>
      <vt:lpstr>1 – The Great Redeemer</vt:lpstr>
      <vt:lpstr>1 – The Great Redeemer</vt:lpstr>
      <vt:lpstr>1 – The Great Redeemer</vt:lpstr>
      <vt:lpstr>1 – The Great Redeemer</vt:lpstr>
      <vt:lpstr>c – The Great Redeemer</vt:lpstr>
      <vt:lpstr>c – The Great Redeemer</vt:lpstr>
      <vt:lpstr>c – The Great Redeemer</vt:lpstr>
      <vt:lpstr>c – The Great Redeemer</vt:lpstr>
      <vt:lpstr>3 – The Great Redeemer</vt:lpstr>
      <vt:lpstr>3 – The Great Redeemer</vt:lpstr>
      <vt:lpstr>3 – The Great Redeemer</vt:lpstr>
      <vt:lpstr>3 – The Great Redeemer</vt:lpstr>
      <vt:lpstr>c – The Great Redeemer</vt:lpstr>
      <vt:lpstr>c – The Great Redeemer</vt:lpstr>
      <vt:lpstr>c – The Great Redeemer</vt:lpstr>
      <vt:lpstr>c – The Great Redeemer</vt:lpstr>
      <vt:lpstr>Black Slide</vt:lpstr>
      <vt:lpstr>PowerPoint Presentation</vt:lpstr>
    </vt:vector>
  </TitlesOfParts>
  <Company>Northland Church of Christ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black slide</dc:title>
  <dc:creator>(of file) Don A. Milnor</dc:creator>
  <cp:lastModifiedBy>Don Milnor</cp:lastModifiedBy>
  <cp:revision>20</cp:revision>
  <cp:lastPrinted>1601-01-01T00:00:00Z</cp:lastPrinted>
  <dcterms:created xsi:type="dcterms:W3CDTF">2001-07-11T22:31:45Z</dcterms:created>
  <dcterms:modified xsi:type="dcterms:W3CDTF">2025-12-13T00:59:00Z</dcterms:modified>
</cp:coreProperties>
</file>