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6871E-39C9-4CC9-8DA2-62AF1D7B9EDC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354-2B24-40D0-99AE-1B4DDAD73C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6871E-39C9-4CC9-8DA2-62AF1D7B9EDC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354-2B24-40D0-99AE-1B4DDAD73C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6871E-39C9-4CC9-8DA2-62AF1D7B9EDC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354-2B24-40D0-99AE-1B4DDAD73C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6871E-39C9-4CC9-8DA2-62AF1D7B9EDC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354-2B24-40D0-99AE-1B4DDAD73C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6871E-39C9-4CC9-8DA2-62AF1D7B9EDC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354-2B24-40D0-99AE-1B4DDAD73C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6871E-39C9-4CC9-8DA2-62AF1D7B9EDC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354-2B24-40D0-99AE-1B4DDAD73C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6871E-39C9-4CC9-8DA2-62AF1D7B9EDC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354-2B24-40D0-99AE-1B4DDAD73C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6871E-39C9-4CC9-8DA2-62AF1D7B9EDC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354-2B24-40D0-99AE-1B4DDAD73C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6871E-39C9-4CC9-8DA2-62AF1D7B9EDC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354-2B24-40D0-99AE-1B4DDAD73C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6871E-39C9-4CC9-8DA2-62AF1D7B9EDC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354-2B24-40D0-99AE-1B4DDAD73C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6871E-39C9-4CC9-8DA2-62AF1D7B9EDC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7C354-2B24-40D0-99AE-1B4DDAD73C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6871E-39C9-4CC9-8DA2-62AF1D7B9EDC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7C354-2B24-40D0-99AE-1B4DDAD73C6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aster Watercolor: See You Next Week | Igniter Media | WorshipHouse Med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24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Caleb</dc:creator>
  <cp:lastModifiedBy>Don Milnor</cp:lastModifiedBy>
  <cp:revision>3</cp:revision>
  <dcterms:created xsi:type="dcterms:W3CDTF">2021-04-09T17:58:59Z</dcterms:created>
  <dcterms:modified xsi:type="dcterms:W3CDTF">2021-04-10T00:41:01Z</dcterms:modified>
</cp:coreProperties>
</file>