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4"/>
  </p:notesMasterIdLst>
  <p:handoutMasterIdLst>
    <p:handoutMasterId r:id="rId25"/>
  </p:handoutMasterIdLst>
  <p:sldIdLst>
    <p:sldId id="1064" r:id="rId2"/>
    <p:sldId id="1050" r:id="rId3"/>
    <p:sldId id="1065" r:id="rId4"/>
    <p:sldId id="1066" r:id="rId5"/>
    <p:sldId id="1067" r:id="rId6"/>
    <p:sldId id="1061" r:id="rId7"/>
    <p:sldId id="1069" r:id="rId8"/>
    <p:sldId id="1068" r:id="rId9"/>
    <p:sldId id="1070" r:id="rId10"/>
    <p:sldId id="1071" r:id="rId11"/>
    <p:sldId id="1072" r:id="rId12"/>
    <p:sldId id="1073" r:id="rId13"/>
    <p:sldId id="1074" r:id="rId14"/>
    <p:sldId id="1062" r:id="rId15"/>
    <p:sldId id="1080" r:id="rId16"/>
    <p:sldId id="1075" r:id="rId17"/>
    <p:sldId id="1076" r:id="rId18"/>
    <p:sldId id="1077" r:id="rId19"/>
    <p:sldId id="1063" r:id="rId20"/>
    <p:sldId id="1081" r:id="rId21"/>
    <p:sldId id="1078" r:id="rId22"/>
    <p:sldId id="1079" r:id="rId23"/>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985" autoAdjust="0"/>
    <p:restoredTop sz="94713" autoAdjust="0"/>
  </p:normalViewPr>
  <p:slideViewPr>
    <p:cSldViewPr>
      <p:cViewPr varScale="1">
        <p:scale>
          <a:sx n="113" d="100"/>
          <a:sy n="113" d="100"/>
        </p:scale>
        <p:origin x="1476" y="114"/>
      </p:cViewPr>
      <p:guideLst>
        <p:guide orient="horz" pos="2160"/>
        <p:guide pos="2880"/>
      </p:guideLst>
    </p:cSldViewPr>
  </p:slideViewPr>
  <p:outlineViewPr>
    <p:cViewPr>
      <p:scale>
        <a:sx n="33" d="100"/>
        <a:sy n="33" d="100"/>
      </p:scale>
      <p:origin x="6"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0338" y="0"/>
            <a:ext cx="3038475" cy="465138"/>
          </a:xfrm>
          <a:prstGeom prst="rect">
            <a:avLst/>
          </a:prstGeom>
        </p:spPr>
        <p:txBody>
          <a:bodyPr vert="horz" lIns="91440" tIns="45720" rIns="91440" bIns="45720" rtlCol="0"/>
          <a:lstStyle>
            <a:lvl1pPr algn="r">
              <a:defRPr sz="1200"/>
            </a:lvl1pPr>
          </a:lstStyle>
          <a:p>
            <a:fld id="{9945BA90-D73A-42A7-A3C6-32950452AFE4}" type="datetimeFigureOut">
              <a:rPr lang="en-US" smtClean="0"/>
              <a:pPr/>
              <a:t>12/12/2025</a:t>
            </a:fld>
            <a:endParaRPr lang="en-US"/>
          </a:p>
        </p:txBody>
      </p:sp>
      <p:sp>
        <p:nvSpPr>
          <p:cNvPr id="4" name="Footer Placeholder 3"/>
          <p:cNvSpPr>
            <a:spLocks noGrp="1"/>
          </p:cNvSpPr>
          <p:nvPr>
            <p:ph type="ftr" sz="quarter" idx="2"/>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0338" y="8829675"/>
            <a:ext cx="3038475" cy="465138"/>
          </a:xfrm>
          <a:prstGeom prst="rect">
            <a:avLst/>
          </a:prstGeom>
        </p:spPr>
        <p:txBody>
          <a:bodyPr vert="horz" lIns="91440" tIns="45720" rIns="91440" bIns="45720" rtlCol="0" anchor="b"/>
          <a:lstStyle>
            <a:lvl1pPr algn="r">
              <a:defRPr sz="1200"/>
            </a:lvl1pPr>
          </a:lstStyle>
          <a:p>
            <a:fld id="{0AE9D53A-C307-4CF1-BF2B-704B2658E900}" type="slidenum">
              <a:rPr lang="en-US" smtClean="0"/>
              <a:pPr/>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70338" y="0"/>
            <a:ext cx="3038475" cy="465138"/>
          </a:xfrm>
          <a:prstGeom prst="rect">
            <a:avLst/>
          </a:prstGeom>
        </p:spPr>
        <p:txBody>
          <a:bodyPr vert="horz" lIns="91440" tIns="45720" rIns="91440" bIns="45720" rtlCol="0"/>
          <a:lstStyle>
            <a:lvl1pPr algn="r">
              <a:defRPr sz="1200"/>
            </a:lvl1pPr>
          </a:lstStyle>
          <a:p>
            <a:fld id="{6435C314-AAC4-4410-B4FF-5B9BAAB39E94}" type="datetimeFigureOut">
              <a:rPr lang="en-US" smtClean="0"/>
              <a:pPr/>
              <a:t>12/12/2025</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1675" y="4416425"/>
            <a:ext cx="5607050" cy="41830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70338" y="8829675"/>
            <a:ext cx="3038475" cy="465138"/>
          </a:xfrm>
          <a:prstGeom prst="rect">
            <a:avLst/>
          </a:prstGeom>
        </p:spPr>
        <p:txBody>
          <a:bodyPr vert="horz" lIns="91440" tIns="45720" rIns="91440" bIns="45720" rtlCol="0" anchor="b"/>
          <a:lstStyle>
            <a:lvl1pPr algn="r">
              <a:defRPr sz="1200"/>
            </a:lvl1pPr>
          </a:lstStyle>
          <a:p>
            <a:fld id="{54DF4D48-EA79-40AF-97D8-3158D9D1D7C0}"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2E4AB1-2098-4052-F702-09058A9CEA4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573ACCF-05C9-06F4-84C0-9D0DD3DDB3A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A7664E1-0735-1ACC-4D78-81C9F95E60E8}"/>
              </a:ext>
            </a:extLst>
          </p:cNvPr>
          <p:cNvSpPr>
            <a:spLocks noGrp="1"/>
          </p:cNvSpPr>
          <p:nvPr>
            <p:ph type="body" idx="1"/>
          </p:nvPr>
        </p:nvSpPr>
        <p:spPr/>
        <p:txBody>
          <a:bodyPr>
            <a:normAutofit/>
          </a:bodyPr>
          <a:lstStyle/>
          <a:p>
            <a:endParaRPr lang="en-US" dirty="0"/>
          </a:p>
        </p:txBody>
      </p:sp>
      <p:sp>
        <p:nvSpPr>
          <p:cNvPr id="4" name="Slide Number Placeholder 3">
            <a:extLst>
              <a:ext uri="{FF2B5EF4-FFF2-40B4-BE49-F238E27FC236}">
                <a16:creationId xmlns:a16="http://schemas.microsoft.com/office/drawing/2014/main" id="{68992A1A-E37A-8DBE-4E2F-5E41F3901970}"/>
              </a:ext>
            </a:extLst>
          </p:cNvPr>
          <p:cNvSpPr>
            <a:spLocks noGrp="1"/>
          </p:cNvSpPr>
          <p:nvPr>
            <p:ph type="sldNum" sz="quarter" idx="10"/>
          </p:nvPr>
        </p:nvSpPr>
        <p:spPr/>
        <p:txBody>
          <a:bodyPr/>
          <a:lstStyle/>
          <a:p>
            <a:fld id="{54DF4D48-EA79-40AF-97D8-3158D9D1D7C0}" type="slidenum">
              <a:rPr 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24224019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27627602-8C4D-48D9-AF55-6B03A0A33A21}" type="datetimeFigureOut">
              <a:rPr lang="en-US" smtClean="0">
                <a:solidFill>
                  <a:prstClr val="black">
                    <a:tint val="75000"/>
                  </a:prstClr>
                </a:solidFill>
              </a:rPr>
              <a:pPr/>
              <a:t>12/12/2025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0A9025AA-907B-4BFA-B45F-D366AAB4C410}"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7627602-8C4D-48D9-AF55-6B03A0A33A21}" type="datetimeFigureOut">
              <a:rPr lang="en-US" smtClean="0">
                <a:solidFill>
                  <a:prstClr val="black">
                    <a:tint val="75000"/>
                  </a:prstClr>
                </a:solidFill>
              </a:rPr>
              <a:pPr/>
              <a:t>12/12/2025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0A9025AA-907B-4BFA-B45F-D366AAB4C410}"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7627602-8C4D-48D9-AF55-6B03A0A33A21}" type="datetimeFigureOut">
              <a:rPr lang="en-US" smtClean="0">
                <a:solidFill>
                  <a:prstClr val="black">
                    <a:tint val="75000"/>
                  </a:prstClr>
                </a:solidFill>
              </a:rPr>
              <a:pPr/>
              <a:t>12/12/2025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0A9025AA-907B-4BFA-B45F-D366AAB4C410}"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7627602-8C4D-48D9-AF55-6B03A0A33A21}" type="datetimeFigureOut">
              <a:rPr lang="en-US" smtClean="0">
                <a:solidFill>
                  <a:prstClr val="black">
                    <a:tint val="75000"/>
                  </a:prstClr>
                </a:solidFill>
              </a:rPr>
              <a:pPr/>
              <a:t>12/12/2025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0A9025AA-907B-4BFA-B45F-D366AAB4C410}"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7627602-8C4D-48D9-AF55-6B03A0A33A21}" type="datetimeFigureOut">
              <a:rPr lang="en-US" smtClean="0">
                <a:solidFill>
                  <a:prstClr val="black">
                    <a:tint val="75000"/>
                  </a:prstClr>
                </a:solidFill>
              </a:rPr>
              <a:pPr/>
              <a:t>12/12/2025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0A9025AA-907B-4BFA-B45F-D366AAB4C410}"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27627602-8C4D-48D9-AF55-6B03A0A33A21}" type="datetimeFigureOut">
              <a:rPr lang="en-US" smtClean="0">
                <a:solidFill>
                  <a:prstClr val="black">
                    <a:tint val="75000"/>
                  </a:prstClr>
                </a:solidFill>
              </a:rPr>
              <a:pPr/>
              <a:t>12/12/2025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0A9025AA-907B-4BFA-B45F-D366AAB4C410}"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7627602-8C4D-48D9-AF55-6B03A0A33A21}" type="datetimeFigureOut">
              <a:rPr lang="en-US" smtClean="0">
                <a:solidFill>
                  <a:prstClr val="black">
                    <a:tint val="75000"/>
                  </a:prstClr>
                </a:solidFill>
              </a:rPr>
              <a:pPr/>
              <a:t>12/12/2025</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0A9025AA-907B-4BFA-B45F-D366AAB4C410}"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7627602-8C4D-48D9-AF55-6B03A0A33A21}" type="datetimeFigureOut">
              <a:rPr lang="en-US" smtClean="0">
                <a:solidFill>
                  <a:prstClr val="black">
                    <a:tint val="75000"/>
                  </a:prstClr>
                </a:solidFill>
              </a:rPr>
              <a:pPr/>
              <a:t>12/12/2025</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0A9025AA-907B-4BFA-B45F-D366AAB4C410}"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7627602-8C4D-48D9-AF55-6B03A0A33A21}" type="datetimeFigureOut">
              <a:rPr lang="en-US" smtClean="0">
                <a:solidFill>
                  <a:prstClr val="black">
                    <a:tint val="75000"/>
                  </a:prstClr>
                </a:solidFill>
              </a:rPr>
              <a:pPr/>
              <a:t>12/12/2025</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0A9025AA-907B-4BFA-B45F-D366AAB4C410}"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7627602-8C4D-48D9-AF55-6B03A0A33A21}" type="datetimeFigureOut">
              <a:rPr lang="en-US" smtClean="0">
                <a:solidFill>
                  <a:prstClr val="black">
                    <a:tint val="75000"/>
                  </a:prstClr>
                </a:solidFill>
              </a:rPr>
              <a:pPr/>
              <a:t>12/12/2025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0A9025AA-907B-4BFA-B45F-D366AAB4C410}"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7627602-8C4D-48D9-AF55-6B03A0A33A21}" type="datetimeFigureOut">
              <a:rPr lang="en-US" smtClean="0">
                <a:solidFill>
                  <a:prstClr val="black">
                    <a:tint val="75000"/>
                  </a:prstClr>
                </a:solidFill>
              </a:rPr>
              <a:pPr/>
              <a:t>12/12/2025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0A9025AA-907B-4BFA-B45F-D366AAB4C410}"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627602-8C4D-48D9-AF55-6B03A0A33A21}" type="datetimeFigureOut">
              <a:rPr lang="en-US" smtClean="0">
                <a:solidFill>
                  <a:prstClr val="black">
                    <a:tint val="75000"/>
                  </a:prstClr>
                </a:solidFill>
              </a:rPr>
              <a:pPr/>
              <a:t>12/12/2025</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A9025AA-907B-4BFA-B45F-D366AAB4C410}" type="slidenum">
              <a:rPr lang="en-US" smtClean="0">
                <a:solidFill>
                  <a:prstClr val="black">
                    <a:tint val="75000"/>
                  </a:prstClr>
                </a:solidFill>
              </a:rPr>
              <a:pPr/>
              <a:t>‹#›</a:t>
            </a:fld>
            <a:endParaRPr 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a:extLst>
            <a:ext uri="{FF2B5EF4-FFF2-40B4-BE49-F238E27FC236}">
              <a16:creationId xmlns:a16="http://schemas.microsoft.com/office/drawing/2014/main" id="{5E76DEC8-6987-2D66-4605-95208B72AC88}"/>
            </a:ext>
          </a:extLst>
        </p:cNvPr>
        <p:cNvGrpSpPr/>
        <p:nvPr/>
      </p:nvGrpSpPr>
      <p:grpSpPr>
        <a:xfrm>
          <a:off x="0" y="0"/>
          <a:ext cx="0" cy="0"/>
          <a:chOff x="0" y="0"/>
          <a:chExt cx="0" cy="0"/>
        </a:xfrm>
      </p:grpSpPr>
      <p:pic>
        <p:nvPicPr>
          <p:cNvPr id="15" name="Picture 4" descr="Pursuing the Kingdom of Heaven: A Spiritual Journey of Faith and Dedication"/>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7" name="TextBox 6">
            <a:extLst>
              <a:ext uri="{FF2B5EF4-FFF2-40B4-BE49-F238E27FC236}">
                <a16:creationId xmlns:a16="http://schemas.microsoft.com/office/drawing/2014/main" id="{78948AD4-CCFE-C676-7AF1-54F036CE3E04}"/>
              </a:ext>
            </a:extLst>
          </p:cNvPr>
          <p:cNvSpPr txBox="1"/>
          <p:nvPr/>
        </p:nvSpPr>
        <p:spPr>
          <a:xfrm>
            <a:off x="0" y="228600"/>
            <a:ext cx="9144000" cy="762000"/>
          </a:xfrm>
          <a:prstGeom prst="rect">
            <a:avLst/>
          </a:prstGeom>
          <a:solidFill>
            <a:schemeClr val="tx1">
              <a:alpha val="70000"/>
            </a:schemeClr>
          </a:solidFill>
        </p:spPr>
        <p:txBody>
          <a:bodyPr wrap="square" rtlCol="0">
            <a:spAutoFit/>
          </a:bodyPr>
          <a:lstStyle/>
          <a:p>
            <a:pPr algn="ctr"/>
            <a:r>
              <a:rPr lang="en-US" sz="4400" i="1" dirty="0">
                <a:solidFill>
                  <a:prstClr val="white"/>
                </a:solidFill>
                <a:effectLst>
                  <a:outerShdw blurRad="38100" dist="38100" dir="2700000" algn="tl">
                    <a:srgbClr val="000000">
                      <a:alpha val="43137"/>
                    </a:srgbClr>
                  </a:outerShdw>
                </a:effectLst>
                <a:latin typeface="Times New Roman" pitchFamily="18" charset="0"/>
                <a:cs typeface="Times New Roman" pitchFamily="18" charset="0"/>
              </a:rPr>
              <a:t>Finding Joy by Returning to God</a:t>
            </a:r>
          </a:p>
        </p:txBody>
      </p:sp>
      <p:sp>
        <p:nvSpPr>
          <p:cNvPr id="8" name="TextBox 7">
            <a:extLst>
              <a:ext uri="{FF2B5EF4-FFF2-40B4-BE49-F238E27FC236}">
                <a16:creationId xmlns:a16="http://schemas.microsoft.com/office/drawing/2014/main" id="{BA6D0E77-0506-B217-7024-D77C4EDB7018}"/>
              </a:ext>
            </a:extLst>
          </p:cNvPr>
          <p:cNvSpPr txBox="1"/>
          <p:nvPr/>
        </p:nvSpPr>
        <p:spPr>
          <a:xfrm>
            <a:off x="0" y="6019800"/>
            <a:ext cx="9144000" cy="689099"/>
          </a:xfrm>
          <a:prstGeom prst="rect">
            <a:avLst/>
          </a:prstGeom>
          <a:solidFill>
            <a:schemeClr val="tx1">
              <a:alpha val="70000"/>
            </a:schemeClr>
          </a:solidFill>
        </p:spPr>
        <p:txBody>
          <a:bodyPr wrap="square" rtlCol="0">
            <a:spAutoFit/>
          </a:bodyPr>
          <a:lstStyle/>
          <a:p>
            <a:pPr algn="ctr">
              <a:lnSpc>
                <a:spcPct val="115000"/>
              </a:lnSpc>
              <a:tabLst>
                <a:tab pos="2971800" algn="ctr"/>
                <a:tab pos="4752975" algn="l"/>
              </a:tabLst>
            </a:pPr>
            <a:r>
              <a:rPr lang="en-US" sz="3600" dirty="0">
                <a:solidFill>
                  <a:prstClr val="white"/>
                </a:solidFill>
                <a:latin typeface="Times New Roman" panose="02020603050405020304" pitchFamily="18" charset="0"/>
                <a:ea typeface="Calibri" panose="020F0502020204030204" pitchFamily="34" charset="0"/>
                <a:cs typeface="Arial" panose="020B0604020202020204" pitchFamily="34" charset="0"/>
              </a:rPr>
              <a:t>2 Chronicles 30</a:t>
            </a:r>
            <a:endParaRPr lang="en-US" sz="3600" dirty="0">
              <a:solidFill>
                <a:prstClr val="white"/>
              </a:solidFill>
              <a:ea typeface="Calibri" panose="020F0502020204030204" pitchFamily="34" charset="0"/>
              <a:cs typeface="Arial" panose="020B0604020202020204" pitchFamily="34" charset="0"/>
            </a:endParaRPr>
          </a:p>
        </p:txBody>
      </p:sp>
      <p:sp>
        <p:nvSpPr>
          <p:cNvPr id="8194" name="AutoShape 2" descr="How to Delegate Tasks to Your Team in Trello">
            <a:extLst>
              <a:ext uri="{FF2B5EF4-FFF2-40B4-BE49-F238E27FC236}">
                <a16:creationId xmlns:a16="http://schemas.microsoft.com/office/drawing/2014/main" id="{F1F50A00-94A7-A3D2-68B9-CAE4880CD39B}"/>
              </a:ext>
            </a:extLst>
          </p:cNvP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196" name="AutoShape 4" descr="How to Delegate Tasks to Your Team in Trello">
            <a:extLst>
              <a:ext uri="{FF2B5EF4-FFF2-40B4-BE49-F238E27FC236}">
                <a16:creationId xmlns:a16="http://schemas.microsoft.com/office/drawing/2014/main" id="{DF541858-9291-F1B8-C5E4-7BED51C65346}"/>
              </a:ext>
            </a:extLst>
          </p:cNvP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4338" name="AutoShape 2" descr="Bible 'hidden code' with imminent 2021 end of the world prophecy cracked by  scholars – Keep The Faith ® The UK's Black and multi-ethnic Christian  magazine">
            <a:extLst>
              <a:ext uri="{FF2B5EF4-FFF2-40B4-BE49-F238E27FC236}">
                <a16:creationId xmlns:a16="http://schemas.microsoft.com/office/drawing/2014/main" id="{26D8EA91-4B9C-46DD-4EFE-592F52768AFB}"/>
              </a:ext>
            </a:extLst>
          </p:cNvP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4340" name="AutoShape 4" descr="Bible 'hidden code' with imminent 2021 end of the world prophecy cracked by  scholars – Keep The Faith ® The UK's Black and multi-ethnic Christian  magazine">
            <a:extLst>
              <a:ext uri="{FF2B5EF4-FFF2-40B4-BE49-F238E27FC236}">
                <a16:creationId xmlns:a16="http://schemas.microsoft.com/office/drawing/2014/main" id="{10DFB388-8CD7-40FA-A333-B8523379A6E1}"/>
              </a:ext>
            </a:extLst>
          </p:cNvP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3" name="AutoShape 2" descr="How to Create a Google Sheets Checklist | Zenki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4" name="AutoShape 4" descr="How to Create a Google Sheets Checklist | Zenki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8434" name="AutoShape 2" descr="Grow garlic indoors: Ready for light harvest in two weeks - Green Home DIY"/>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218" name="AutoShape 2" descr="First Things First: Brotherly Reconciliation"/>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220" name="AutoShape 4" descr="First Things First: Brotherly Reconciliation"/>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2290" name="AutoShape 2" descr="Remembering vs. Understandi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2292" name="AutoShape 4" descr="puzzle pieces of the brain"/>
          <p:cNvSpPr>
            <a:spLocks noChangeAspect="1" noChangeArrowheads="1"/>
          </p:cNvSpPr>
          <p:nvPr/>
        </p:nvSpPr>
        <p:spPr bwMode="auto">
          <a:xfrm>
            <a:off x="155575" y="-1600200"/>
            <a:ext cx="6096000" cy="3333750"/>
          </a:xfrm>
          <a:prstGeom prst="rect">
            <a:avLst/>
          </a:prstGeom>
          <a:noFill/>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 name="AutoShape 2" descr="Blindfolded Smiling Images – Browse 17,233 Stock Photos, Vectors, and Video  | Adobe Stoc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5" name="AutoShape 4" descr="Woman in a colorful background"/>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 name="AutoShape 2" descr="15 Benefits Of Serving God In Your Everyday Life - The Truth Media Blo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6386" name="AutoShape 2" descr="Drawing Water From Well: Over 4,091 Royalty-Free Licensable Stock Photos |  Shutterstoc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1266" name="AutoShape 2" descr="109,400+ Face Silhouette Stock Illustrations, Royalty-Free Vector Graphics  &amp; Clip Art - iStock | Face profile silhouette, Head silhouette, Fac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1268" name="AutoShape 4" descr="109,400+ Face Silhouette Stock Illustrations, Royalty-Free Vector Graphics  &amp; Clip Art - iStock | Face profile silhouette, Head silhouette, Fac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5362" name="AutoShape 2" descr="Humanity's hope for the future is based only on Christ's Death and  Resurrection- Nothing Else! - TeachBible.or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 name="AutoShape 2" descr="29,400+ Education Background Chalkboard Stock Illustrations, Royalty-Free  Vector Graphics &amp; Clip Art - iStoc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0242" name="AutoShape 2" descr="2,000+ Papyrus Writing Stock Photos, Pictures &amp; Royalty-Free Images -  iStock | Tape backup, Software package, Old boo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0244" name="AutoShape 4" descr="2,000+ Papyrus Writing Stock Photos, Pictures &amp; Royalty-Free Images -  iStock | Tape backup, Software package, Old boo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0246" name="AutoShape 6" descr="90+ Papyrus Writing Stock Videos and Royalty-Free Footage - iStock | Tape  backup, Software package, Old boo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0248" name="AutoShape 8" descr="video thumbnail"/>
          <p:cNvSpPr>
            <a:spLocks noChangeAspect="1" noChangeArrowheads="1"/>
          </p:cNvSpPr>
          <p:nvPr/>
        </p:nvSpPr>
        <p:spPr bwMode="auto">
          <a:xfrm>
            <a:off x="155575" y="-1646238"/>
            <a:ext cx="6096000" cy="3429001"/>
          </a:xfrm>
          <a:prstGeom prst="rect">
            <a:avLst/>
          </a:prstGeom>
          <a:noFill/>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0250" name="AutoShape 10" descr="108 Papyrus Paper Stock Videos, Footage, &amp; 4K Video Clips - Getty Images |  Papyrus paper background, Papyrus paper vecto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0252" name="AutoShape 12" descr="Canvas Wall Art Corporate Elegance: Papyrus Scroll with Cryptic Writing on  Antique Table in Busi, Zenturio Designs | Canvas Prints | UKposters"/>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5122" name="AutoShape 2" descr="What Can we Learn from Moses Last Blessing? Deuteronomy 33:2-5 -  Evangelical Free Church Stony Stratford"/>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170" name="AutoShape 2" descr="Olive Tree (Olea europaea): How to Grow and Care with Success"/>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0" name="AutoShape 2" descr="Haggai and the Expectation of the Experience of God's Presence: Part 1 –  The Two Cities"/>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1" name="AutoShape 4" descr="https://www.thetwocities.com/wp-content/uploads/2017/09/crumbling-stone-house.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9458" name="AutoShape 2" descr="In the Burning Bush: Jesus in Exodus 3"/>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2" name="AutoShape 2" descr="Kneel Pray Images – Browse 35,466 Stock Photos, Vectors, and Video | Adobe  Stoc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3" name="AutoShape 2" descr="Raised hands worship Stock Photos, Royalty Free Raised hands worship Images  | DepositPhotos"/>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4" name="AutoShape 2" descr="Running To Heaven Up A Sttep Road Stock Photo - Download Image Now -  Aspirations, Creativity, Inspiration - iStoc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333962057"/>
      </p:ext>
    </p:extLst>
  </p:cSld>
  <p:clrMapOvr>
    <a:masterClrMapping/>
  </p:clrMapOvr>
  <p:transition spd="slow">
    <p:fade thruBlk="1"/>
  </p:transition>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US" dirty="0">
                <a:solidFill>
                  <a:schemeClr val="bg1"/>
                </a:solidFill>
                <a:latin typeface="Times New Roman" panose="02020603050405020304" pitchFamily="18" charset="0"/>
                <a:cs typeface="Arial" panose="020B0604020202020204" pitchFamily="34" charset="0"/>
              </a:rPr>
              <a:t>2 Chronicles 30:6-9;18-21</a:t>
            </a:r>
            <a:endParaRPr lang="en-US" dirty="0">
              <a:solidFill>
                <a:schemeClr val="bg1"/>
              </a:solidFill>
              <a:latin typeface="Times New Roman" pitchFamily="18" charset="0"/>
              <a:cs typeface="Times New Roman" pitchFamily="18" charset="0"/>
            </a:endParaRPr>
          </a:p>
        </p:txBody>
      </p:sp>
      <p:sp>
        <p:nvSpPr>
          <p:cNvPr id="3" name="Content Placeholder 2"/>
          <p:cNvSpPr>
            <a:spLocks noGrp="1"/>
          </p:cNvSpPr>
          <p:nvPr>
            <p:ph idx="1"/>
          </p:nvPr>
        </p:nvSpPr>
        <p:spPr>
          <a:xfrm>
            <a:off x="152400" y="1325562"/>
            <a:ext cx="8839200" cy="5075237"/>
          </a:xfrm>
        </p:spPr>
        <p:txBody>
          <a:bodyPr>
            <a:noAutofit/>
          </a:bodyPr>
          <a:lstStyle/>
          <a:p>
            <a:pPr marL="0">
              <a:spcBef>
                <a:spcPts val="600"/>
              </a:spcBef>
              <a:buNone/>
            </a:pPr>
            <a:r>
              <a:rPr lang="en-US" sz="4000" baseline="30000" dirty="0">
                <a:solidFill>
                  <a:schemeClr val="bg1"/>
                </a:solidFill>
                <a:latin typeface="Times New Roman" pitchFamily="18" charset="0"/>
                <a:cs typeface="Times New Roman" pitchFamily="18" charset="0"/>
              </a:rPr>
              <a:t>9 </a:t>
            </a:r>
            <a:r>
              <a:rPr lang="en-US" sz="4000" dirty="0">
                <a:solidFill>
                  <a:schemeClr val="bg1"/>
                </a:solidFill>
                <a:latin typeface="Times New Roman" pitchFamily="18" charset="0"/>
                <a:cs typeface="Times New Roman" pitchFamily="18" charset="0"/>
              </a:rPr>
              <a:t>For if you return to the Lord, your brothers and your children will find compassion with their captors and return to this land. For the Lord your God is gracious and merciful and will not turn away his face from you, if you return to him.”</a:t>
            </a:r>
          </a:p>
        </p:txBody>
      </p:sp>
    </p:spTree>
    <p:extLst>
      <p:ext uri="{BB962C8B-B14F-4D97-AF65-F5344CB8AC3E}">
        <p14:creationId xmlns:p14="http://schemas.microsoft.com/office/powerpoint/2010/main" val="33883498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US" dirty="0">
                <a:solidFill>
                  <a:schemeClr val="bg1"/>
                </a:solidFill>
                <a:latin typeface="Times New Roman" panose="02020603050405020304" pitchFamily="18" charset="0"/>
                <a:cs typeface="Arial" panose="020B0604020202020204" pitchFamily="34" charset="0"/>
              </a:rPr>
              <a:t>2 Chronicles 30:6-9;18-21</a:t>
            </a:r>
            <a:endParaRPr lang="en-US" dirty="0">
              <a:solidFill>
                <a:schemeClr val="bg1"/>
              </a:solidFill>
              <a:latin typeface="Times New Roman" pitchFamily="18" charset="0"/>
              <a:cs typeface="Times New Roman" pitchFamily="18" charset="0"/>
            </a:endParaRPr>
          </a:p>
        </p:txBody>
      </p:sp>
      <p:sp>
        <p:nvSpPr>
          <p:cNvPr id="3" name="Content Placeholder 2"/>
          <p:cNvSpPr>
            <a:spLocks noGrp="1"/>
          </p:cNvSpPr>
          <p:nvPr>
            <p:ph idx="1"/>
          </p:nvPr>
        </p:nvSpPr>
        <p:spPr>
          <a:xfrm>
            <a:off x="152400" y="1325562"/>
            <a:ext cx="8839200" cy="5075237"/>
          </a:xfrm>
        </p:spPr>
        <p:txBody>
          <a:bodyPr>
            <a:noAutofit/>
          </a:bodyPr>
          <a:lstStyle/>
          <a:p>
            <a:pPr marL="0">
              <a:spcBef>
                <a:spcPts val="600"/>
              </a:spcBef>
              <a:buNone/>
            </a:pPr>
            <a:r>
              <a:rPr lang="en-US" sz="4000" baseline="30000" dirty="0">
                <a:solidFill>
                  <a:schemeClr val="bg1"/>
                </a:solidFill>
                <a:latin typeface="Times New Roman" pitchFamily="18" charset="0"/>
                <a:cs typeface="Times New Roman" pitchFamily="18" charset="0"/>
              </a:rPr>
              <a:t>17 </a:t>
            </a:r>
            <a:r>
              <a:rPr lang="en-US" sz="4000" dirty="0">
                <a:solidFill>
                  <a:schemeClr val="bg1"/>
                </a:solidFill>
                <a:latin typeface="Times New Roman" pitchFamily="18" charset="0"/>
                <a:cs typeface="Times New Roman" pitchFamily="18" charset="0"/>
              </a:rPr>
              <a:t>For there were many in the assembly who had not consecrated themselves.  Therefore the Levites had to slaughter the Passover lamb for everyone who was not clean, to consecrate it to the Lord. </a:t>
            </a:r>
            <a:r>
              <a:rPr lang="en-US" sz="4000" baseline="30000" dirty="0">
                <a:solidFill>
                  <a:schemeClr val="bg1"/>
                </a:solidFill>
                <a:latin typeface="Times New Roman" pitchFamily="18" charset="0"/>
                <a:cs typeface="Times New Roman" pitchFamily="18" charset="0"/>
              </a:rPr>
              <a:t>18 </a:t>
            </a:r>
            <a:r>
              <a:rPr lang="en-US" sz="4000" dirty="0">
                <a:solidFill>
                  <a:schemeClr val="bg1"/>
                </a:solidFill>
                <a:latin typeface="Times New Roman" pitchFamily="18" charset="0"/>
                <a:cs typeface="Times New Roman" pitchFamily="18" charset="0"/>
              </a:rPr>
              <a:t>For a majority of the people, many of them from Ephraim, Manasseh, Issachar, and </a:t>
            </a:r>
            <a:r>
              <a:rPr lang="en-US" sz="4000" dirty="0" err="1">
                <a:solidFill>
                  <a:schemeClr val="bg1"/>
                </a:solidFill>
                <a:latin typeface="Times New Roman" pitchFamily="18" charset="0"/>
                <a:cs typeface="Times New Roman" pitchFamily="18" charset="0"/>
              </a:rPr>
              <a:t>Zebulun</a:t>
            </a:r>
            <a:r>
              <a:rPr lang="en-US" sz="4000" dirty="0">
                <a:solidFill>
                  <a:schemeClr val="bg1"/>
                </a:solidFill>
                <a:latin typeface="Times New Roman" pitchFamily="18" charset="0"/>
                <a:cs typeface="Times New Roman" pitchFamily="18" charset="0"/>
              </a:rPr>
              <a:t>, had not cleansed themselves,</a:t>
            </a:r>
          </a:p>
        </p:txBody>
      </p:sp>
    </p:spTree>
    <p:extLst>
      <p:ext uri="{BB962C8B-B14F-4D97-AF65-F5344CB8AC3E}">
        <p14:creationId xmlns:p14="http://schemas.microsoft.com/office/powerpoint/2010/main" val="33883498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US" dirty="0">
                <a:solidFill>
                  <a:schemeClr val="bg1"/>
                </a:solidFill>
                <a:latin typeface="Times New Roman" panose="02020603050405020304" pitchFamily="18" charset="0"/>
                <a:cs typeface="Arial" panose="020B0604020202020204" pitchFamily="34" charset="0"/>
              </a:rPr>
              <a:t>2 Chronicles 30:6-9;18-21</a:t>
            </a:r>
            <a:endParaRPr lang="en-US" dirty="0">
              <a:solidFill>
                <a:schemeClr val="bg1"/>
              </a:solidFill>
              <a:latin typeface="Times New Roman" pitchFamily="18" charset="0"/>
              <a:cs typeface="Times New Roman" pitchFamily="18" charset="0"/>
            </a:endParaRPr>
          </a:p>
        </p:txBody>
      </p:sp>
      <p:sp>
        <p:nvSpPr>
          <p:cNvPr id="3" name="Content Placeholder 2"/>
          <p:cNvSpPr>
            <a:spLocks noGrp="1"/>
          </p:cNvSpPr>
          <p:nvPr>
            <p:ph idx="1"/>
          </p:nvPr>
        </p:nvSpPr>
        <p:spPr>
          <a:xfrm>
            <a:off x="152400" y="1325562"/>
            <a:ext cx="8839200" cy="5075237"/>
          </a:xfrm>
        </p:spPr>
        <p:txBody>
          <a:bodyPr>
            <a:noAutofit/>
          </a:bodyPr>
          <a:lstStyle/>
          <a:p>
            <a:pPr marL="0">
              <a:spcBef>
                <a:spcPts val="600"/>
              </a:spcBef>
              <a:buNone/>
            </a:pPr>
            <a:r>
              <a:rPr lang="en-US" sz="4000" dirty="0">
                <a:solidFill>
                  <a:schemeClr val="bg1"/>
                </a:solidFill>
                <a:latin typeface="Times New Roman" pitchFamily="18" charset="0"/>
                <a:cs typeface="Times New Roman" pitchFamily="18" charset="0"/>
              </a:rPr>
              <a:t>yet they ate the Passover otherwise than as prescribed. For Hezekiah had prayed for them, saying, “May the good Lord pardon everyone </a:t>
            </a:r>
            <a:r>
              <a:rPr lang="en-US" sz="4000" baseline="30000" dirty="0">
                <a:solidFill>
                  <a:schemeClr val="bg1"/>
                </a:solidFill>
                <a:latin typeface="Times New Roman" pitchFamily="18" charset="0"/>
                <a:cs typeface="Times New Roman" pitchFamily="18" charset="0"/>
              </a:rPr>
              <a:t>19 </a:t>
            </a:r>
            <a:r>
              <a:rPr lang="en-US" sz="4000" dirty="0">
                <a:solidFill>
                  <a:schemeClr val="bg1"/>
                </a:solidFill>
                <a:latin typeface="Times New Roman" pitchFamily="18" charset="0"/>
                <a:cs typeface="Times New Roman" pitchFamily="18" charset="0"/>
              </a:rPr>
              <a:t>who sets his heart to seek God, the Lord, the God of his fathers, even though not according to the sanctuary's rules of cleanness.”</a:t>
            </a:r>
          </a:p>
        </p:txBody>
      </p:sp>
    </p:spTree>
    <p:extLst>
      <p:ext uri="{BB962C8B-B14F-4D97-AF65-F5344CB8AC3E}">
        <p14:creationId xmlns:p14="http://schemas.microsoft.com/office/powerpoint/2010/main" val="33883498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US" dirty="0">
                <a:solidFill>
                  <a:schemeClr val="bg1"/>
                </a:solidFill>
                <a:latin typeface="Times New Roman" panose="02020603050405020304" pitchFamily="18" charset="0"/>
                <a:cs typeface="Arial" panose="020B0604020202020204" pitchFamily="34" charset="0"/>
              </a:rPr>
              <a:t>2 Chronicles 30:6-9;18-21</a:t>
            </a:r>
            <a:endParaRPr lang="en-US" dirty="0">
              <a:solidFill>
                <a:schemeClr val="bg1"/>
              </a:solidFill>
              <a:latin typeface="Times New Roman" pitchFamily="18" charset="0"/>
              <a:cs typeface="Times New Roman" pitchFamily="18" charset="0"/>
            </a:endParaRPr>
          </a:p>
        </p:txBody>
      </p:sp>
      <p:sp>
        <p:nvSpPr>
          <p:cNvPr id="3" name="Content Placeholder 2"/>
          <p:cNvSpPr>
            <a:spLocks noGrp="1"/>
          </p:cNvSpPr>
          <p:nvPr>
            <p:ph idx="1"/>
          </p:nvPr>
        </p:nvSpPr>
        <p:spPr>
          <a:xfrm>
            <a:off x="152400" y="1325562"/>
            <a:ext cx="8839200" cy="5075237"/>
          </a:xfrm>
        </p:spPr>
        <p:txBody>
          <a:bodyPr>
            <a:noAutofit/>
          </a:bodyPr>
          <a:lstStyle/>
          <a:p>
            <a:pPr marL="0">
              <a:spcBef>
                <a:spcPts val="600"/>
              </a:spcBef>
              <a:buNone/>
            </a:pPr>
            <a:r>
              <a:rPr lang="en-US" sz="4000" baseline="30000" dirty="0">
                <a:solidFill>
                  <a:schemeClr val="bg1"/>
                </a:solidFill>
                <a:latin typeface="Times New Roman" pitchFamily="18" charset="0"/>
                <a:cs typeface="Times New Roman" pitchFamily="18" charset="0"/>
              </a:rPr>
              <a:t>20 </a:t>
            </a:r>
            <a:r>
              <a:rPr lang="en-US" sz="4000" dirty="0">
                <a:solidFill>
                  <a:schemeClr val="bg1"/>
                </a:solidFill>
                <a:latin typeface="Times New Roman" pitchFamily="18" charset="0"/>
                <a:cs typeface="Times New Roman" pitchFamily="18" charset="0"/>
              </a:rPr>
              <a:t>And the Lord heard Hezekiah and healed the people. </a:t>
            </a:r>
            <a:r>
              <a:rPr lang="en-US" sz="4000" baseline="30000" dirty="0">
                <a:solidFill>
                  <a:schemeClr val="bg1"/>
                </a:solidFill>
                <a:latin typeface="Times New Roman" pitchFamily="18" charset="0"/>
                <a:cs typeface="Times New Roman" pitchFamily="18" charset="0"/>
              </a:rPr>
              <a:t>21 </a:t>
            </a:r>
            <a:r>
              <a:rPr lang="en-US" sz="4000" dirty="0">
                <a:solidFill>
                  <a:schemeClr val="bg1"/>
                </a:solidFill>
                <a:latin typeface="Times New Roman" pitchFamily="18" charset="0"/>
                <a:cs typeface="Times New Roman" pitchFamily="18" charset="0"/>
              </a:rPr>
              <a:t>And the people of Israel who were present at Jerusalem kept the Feast of Unleavened Bread seven days with great gladness, and the Levites and the priests praised the Lord day by day, singing with all their might</a:t>
            </a:r>
            <a:r>
              <a:rPr lang="en-US" sz="4000" baseline="30000" dirty="0">
                <a:solidFill>
                  <a:schemeClr val="bg1"/>
                </a:solidFill>
                <a:latin typeface="Times New Roman" pitchFamily="18" charset="0"/>
                <a:cs typeface="Times New Roman" pitchFamily="18" charset="0"/>
              </a:rPr>
              <a:t> </a:t>
            </a:r>
            <a:r>
              <a:rPr lang="en-US" sz="4000" dirty="0">
                <a:solidFill>
                  <a:schemeClr val="bg1"/>
                </a:solidFill>
                <a:latin typeface="Times New Roman" pitchFamily="18" charset="0"/>
                <a:cs typeface="Times New Roman" pitchFamily="18" charset="0"/>
              </a:rPr>
              <a:t>to the Lord</a:t>
            </a:r>
          </a:p>
        </p:txBody>
      </p:sp>
    </p:spTree>
    <p:extLst>
      <p:ext uri="{BB962C8B-B14F-4D97-AF65-F5344CB8AC3E}">
        <p14:creationId xmlns:p14="http://schemas.microsoft.com/office/powerpoint/2010/main" val="33883498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33400" y="1600200"/>
            <a:ext cx="8229600" cy="1752600"/>
          </a:xfrm>
        </p:spPr>
        <p:txBody>
          <a:bodyPr/>
          <a:lstStyle/>
          <a:p>
            <a:r>
              <a:rPr lang="en-US" dirty="0">
                <a:solidFill>
                  <a:schemeClr val="bg1"/>
                </a:solidFill>
                <a:latin typeface="Times New Roman" pitchFamily="18" charset="0"/>
                <a:cs typeface="Times New Roman" pitchFamily="18" charset="0"/>
              </a:rPr>
              <a:t>God is full of forgiveness and healing</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US" dirty="0">
                <a:solidFill>
                  <a:schemeClr val="bg1"/>
                </a:solidFill>
                <a:latin typeface="Times New Roman" panose="02020603050405020304" pitchFamily="18" charset="0"/>
                <a:cs typeface="Arial" panose="020B0604020202020204" pitchFamily="34" charset="0"/>
              </a:rPr>
              <a:t>2 Chronicles 30:9;18-20</a:t>
            </a:r>
            <a:endParaRPr lang="en-US" dirty="0">
              <a:solidFill>
                <a:schemeClr val="bg1"/>
              </a:solidFill>
              <a:latin typeface="Times New Roman" pitchFamily="18" charset="0"/>
              <a:cs typeface="Times New Roman" pitchFamily="18" charset="0"/>
            </a:endParaRPr>
          </a:p>
        </p:txBody>
      </p:sp>
      <p:sp>
        <p:nvSpPr>
          <p:cNvPr id="3" name="Content Placeholder 2"/>
          <p:cNvSpPr>
            <a:spLocks noGrp="1"/>
          </p:cNvSpPr>
          <p:nvPr>
            <p:ph idx="1"/>
          </p:nvPr>
        </p:nvSpPr>
        <p:spPr>
          <a:xfrm>
            <a:off x="152400" y="1325562"/>
            <a:ext cx="8839200" cy="5075237"/>
          </a:xfrm>
        </p:spPr>
        <p:txBody>
          <a:bodyPr>
            <a:noAutofit/>
          </a:bodyPr>
          <a:lstStyle/>
          <a:p>
            <a:pPr marL="0">
              <a:spcBef>
                <a:spcPts val="600"/>
              </a:spcBef>
              <a:buNone/>
            </a:pPr>
            <a:r>
              <a:rPr lang="en-US" sz="3600" baseline="30000" dirty="0">
                <a:solidFill>
                  <a:schemeClr val="bg1"/>
                </a:solidFill>
                <a:latin typeface="Times New Roman" pitchFamily="18" charset="0"/>
                <a:cs typeface="Times New Roman" pitchFamily="18" charset="0"/>
              </a:rPr>
              <a:t>9</a:t>
            </a:r>
            <a:r>
              <a:rPr lang="en-US" sz="3600" dirty="0">
                <a:solidFill>
                  <a:schemeClr val="bg1"/>
                </a:solidFill>
                <a:latin typeface="Times New Roman" pitchFamily="18" charset="0"/>
                <a:cs typeface="Times New Roman" pitchFamily="18" charset="0"/>
              </a:rPr>
              <a:t>For </a:t>
            </a:r>
            <a:r>
              <a:rPr lang="en-US" sz="3600" dirty="0">
                <a:solidFill>
                  <a:srgbClr val="FFFF00"/>
                </a:solidFill>
                <a:latin typeface="Times New Roman" pitchFamily="18" charset="0"/>
                <a:cs typeface="Times New Roman" pitchFamily="18" charset="0"/>
              </a:rPr>
              <a:t>the Lord your God is gracious and merciful and will not turn away his face from you</a:t>
            </a:r>
            <a:r>
              <a:rPr lang="en-US" sz="3600" dirty="0">
                <a:solidFill>
                  <a:schemeClr val="bg1"/>
                </a:solidFill>
                <a:latin typeface="Times New Roman" pitchFamily="18" charset="0"/>
                <a:cs typeface="Times New Roman" pitchFamily="18" charset="0"/>
              </a:rPr>
              <a:t>, if you return to him.</a:t>
            </a:r>
          </a:p>
          <a:p>
            <a:pPr marL="0">
              <a:spcBef>
                <a:spcPts val="600"/>
              </a:spcBef>
              <a:buNone/>
            </a:pPr>
            <a:r>
              <a:rPr lang="en-US" sz="3600" dirty="0">
                <a:solidFill>
                  <a:schemeClr val="bg1"/>
                </a:solidFill>
                <a:latin typeface="Times New Roman" pitchFamily="18" charset="0"/>
                <a:cs typeface="Times New Roman" pitchFamily="18" charset="0"/>
              </a:rPr>
              <a:t>For Hezekiah had prayed for them, saying, “</a:t>
            </a:r>
            <a:r>
              <a:rPr lang="en-US" sz="3600" dirty="0">
                <a:solidFill>
                  <a:srgbClr val="FFFF00"/>
                </a:solidFill>
                <a:latin typeface="Times New Roman" pitchFamily="18" charset="0"/>
                <a:cs typeface="Times New Roman" pitchFamily="18" charset="0"/>
              </a:rPr>
              <a:t>May the good Lord pardon everyone </a:t>
            </a:r>
            <a:r>
              <a:rPr lang="en-US" sz="3600" baseline="30000" dirty="0">
                <a:solidFill>
                  <a:srgbClr val="FFFF00"/>
                </a:solidFill>
                <a:latin typeface="Times New Roman" pitchFamily="18" charset="0"/>
                <a:cs typeface="Times New Roman" pitchFamily="18" charset="0"/>
              </a:rPr>
              <a:t>19 </a:t>
            </a:r>
            <a:r>
              <a:rPr lang="en-US" sz="3600" dirty="0">
                <a:solidFill>
                  <a:srgbClr val="FFFF00"/>
                </a:solidFill>
                <a:latin typeface="Times New Roman" pitchFamily="18" charset="0"/>
                <a:cs typeface="Times New Roman" pitchFamily="18" charset="0"/>
              </a:rPr>
              <a:t>who sets his heart to seek God</a:t>
            </a:r>
            <a:r>
              <a:rPr lang="en-US" sz="3600" dirty="0">
                <a:solidFill>
                  <a:schemeClr val="bg1"/>
                </a:solidFill>
                <a:latin typeface="Times New Roman" pitchFamily="18" charset="0"/>
                <a:cs typeface="Times New Roman" pitchFamily="18" charset="0"/>
              </a:rPr>
              <a:t>, the Lord, the God of his fathers, even though not according to the sanctuary's rules of cleanness.” </a:t>
            </a:r>
            <a:r>
              <a:rPr lang="en-US" sz="3600" baseline="30000" dirty="0">
                <a:solidFill>
                  <a:schemeClr val="bg1"/>
                </a:solidFill>
                <a:latin typeface="Times New Roman" pitchFamily="18" charset="0"/>
                <a:cs typeface="Times New Roman" pitchFamily="18" charset="0"/>
              </a:rPr>
              <a:t>20 </a:t>
            </a:r>
            <a:r>
              <a:rPr lang="en-US" sz="3600" dirty="0">
                <a:solidFill>
                  <a:schemeClr val="bg1"/>
                </a:solidFill>
                <a:latin typeface="Times New Roman" pitchFamily="18" charset="0"/>
                <a:cs typeface="Times New Roman" pitchFamily="18" charset="0"/>
              </a:rPr>
              <a:t>And </a:t>
            </a:r>
            <a:r>
              <a:rPr lang="en-US" sz="3600" dirty="0">
                <a:solidFill>
                  <a:srgbClr val="FFFF00"/>
                </a:solidFill>
                <a:latin typeface="Times New Roman" pitchFamily="18" charset="0"/>
                <a:cs typeface="Times New Roman" pitchFamily="18" charset="0"/>
              </a:rPr>
              <a:t>the Lord heard Hezekiah and healed the people</a:t>
            </a:r>
            <a:r>
              <a:rPr lang="en-US" sz="3600" dirty="0">
                <a:solidFill>
                  <a:schemeClr val="bg1"/>
                </a:solidFill>
                <a:latin typeface="Times New Roman" pitchFamily="18" charset="0"/>
                <a:cs typeface="Times New Roman" pitchFamily="18" charset="0"/>
              </a:rPr>
              <a:t>. </a:t>
            </a:r>
          </a:p>
        </p:txBody>
      </p:sp>
    </p:spTree>
    <p:extLst>
      <p:ext uri="{BB962C8B-B14F-4D97-AF65-F5344CB8AC3E}">
        <p14:creationId xmlns:p14="http://schemas.microsoft.com/office/powerpoint/2010/main" val="338834985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US" dirty="0">
                <a:solidFill>
                  <a:schemeClr val="bg1"/>
                </a:solidFill>
                <a:latin typeface="Times New Roman" panose="02020603050405020304" pitchFamily="18" charset="0"/>
                <a:cs typeface="Arial" panose="020B0604020202020204" pitchFamily="34" charset="0"/>
              </a:rPr>
              <a:t>2 Chronicles 30:23-27</a:t>
            </a:r>
            <a:endParaRPr lang="en-US" dirty="0">
              <a:solidFill>
                <a:schemeClr val="bg1"/>
              </a:solidFill>
              <a:latin typeface="Times New Roman" pitchFamily="18" charset="0"/>
              <a:cs typeface="Times New Roman" pitchFamily="18" charset="0"/>
            </a:endParaRPr>
          </a:p>
        </p:txBody>
      </p:sp>
      <p:sp>
        <p:nvSpPr>
          <p:cNvPr id="3" name="Content Placeholder 2"/>
          <p:cNvSpPr>
            <a:spLocks noGrp="1"/>
          </p:cNvSpPr>
          <p:nvPr>
            <p:ph idx="1"/>
          </p:nvPr>
        </p:nvSpPr>
        <p:spPr>
          <a:xfrm>
            <a:off x="152400" y="1325562"/>
            <a:ext cx="8839200" cy="5075237"/>
          </a:xfrm>
        </p:spPr>
        <p:txBody>
          <a:bodyPr>
            <a:noAutofit/>
          </a:bodyPr>
          <a:lstStyle/>
          <a:p>
            <a:pPr marL="0">
              <a:spcBef>
                <a:spcPts val="600"/>
              </a:spcBef>
              <a:buNone/>
            </a:pPr>
            <a:r>
              <a:rPr lang="en-US" sz="4000" baseline="30000" dirty="0">
                <a:solidFill>
                  <a:schemeClr val="bg1"/>
                </a:solidFill>
                <a:latin typeface="Times New Roman" pitchFamily="18" charset="0"/>
                <a:cs typeface="Times New Roman" pitchFamily="18" charset="0"/>
              </a:rPr>
              <a:t>23 </a:t>
            </a:r>
            <a:r>
              <a:rPr lang="en-US" sz="4000" dirty="0">
                <a:solidFill>
                  <a:schemeClr val="bg1"/>
                </a:solidFill>
                <a:latin typeface="Times New Roman" pitchFamily="18" charset="0"/>
                <a:cs typeface="Times New Roman" pitchFamily="18" charset="0"/>
              </a:rPr>
              <a:t>Then the whole assembly agreed together to keep the feast for another seven days. So they kept it for another seven days with gladness. </a:t>
            </a:r>
            <a:r>
              <a:rPr lang="en-US" sz="4000" baseline="30000" dirty="0">
                <a:solidFill>
                  <a:schemeClr val="bg1"/>
                </a:solidFill>
                <a:latin typeface="Times New Roman" pitchFamily="18" charset="0"/>
                <a:cs typeface="Times New Roman" pitchFamily="18" charset="0"/>
              </a:rPr>
              <a:t>24 </a:t>
            </a:r>
            <a:r>
              <a:rPr lang="en-US" sz="4000" dirty="0">
                <a:solidFill>
                  <a:schemeClr val="bg1"/>
                </a:solidFill>
                <a:latin typeface="Times New Roman" pitchFamily="18" charset="0"/>
                <a:cs typeface="Times New Roman" pitchFamily="18" charset="0"/>
              </a:rPr>
              <a:t>For Hezekiah king of Judah gave the assembly 1,000 bulls and 7,000 sheep for offerings, and the princes gave the assembly 1,000 bulls and 10,000 sheep.</a:t>
            </a:r>
          </a:p>
        </p:txBody>
      </p:sp>
    </p:spTree>
    <p:extLst>
      <p:ext uri="{BB962C8B-B14F-4D97-AF65-F5344CB8AC3E}">
        <p14:creationId xmlns:p14="http://schemas.microsoft.com/office/powerpoint/2010/main" val="33883498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US" dirty="0">
                <a:solidFill>
                  <a:schemeClr val="bg1"/>
                </a:solidFill>
                <a:latin typeface="Times New Roman" panose="02020603050405020304" pitchFamily="18" charset="0"/>
                <a:cs typeface="Arial" panose="020B0604020202020204" pitchFamily="34" charset="0"/>
              </a:rPr>
              <a:t>2 Chronicles 30:23-27</a:t>
            </a:r>
            <a:endParaRPr lang="en-US" dirty="0">
              <a:solidFill>
                <a:schemeClr val="bg1"/>
              </a:solidFill>
              <a:latin typeface="Times New Roman" pitchFamily="18" charset="0"/>
              <a:cs typeface="Times New Roman" pitchFamily="18" charset="0"/>
            </a:endParaRPr>
          </a:p>
        </p:txBody>
      </p:sp>
      <p:sp>
        <p:nvSpPr>
          <p:cNvPr id="3" name="Content Placeholder 2"/>
          <p:cNvSpPr>
            <a:spLocks noGrp="1"/>
          </p:cNvSpPr>
          <p:nvPr>
            <p:ph idx="1"/>
          </p:nvPr>
        </p:nvSpPr>
        <p:spPr>
          <a:xfrm>
            <a:off x="152400" y="1325562"/>
            <a:ext cx="8839200" cy="5075237"/>
          </a:xfrm>
        </p:spPr>
        <p:txBody>
          <a:bodyPr>
            <a:noAutofit/>
          </a:bodyPr>
          <a:lstStyle/>
          <a:p>
            <a:pPr marL="0">
              <a:spcBef>
                <a:spcPts val="600"/>
              </a:spcBef>
              <a:buNone/>
            </a:pPr>
            <a:r>
              <a:rPr lang="en-US" sz="4000" dirty="0">
                <a:solidFill>
                  <a:schemeClr val="bg1"/>
                </a:solidFill>
                <a:latin typeface="Times New Roman" pitchFamily="18" charset="0"/>
                <a:cs typeface="Times New Roman" pitchFamily="18" charset="0"/>
              </a:rPr>
              <a:t>And the priests consecrated themselves in great numbers. </a:t>
            </a:r>
            <a:r>
              <a:rPr lang="en-US" sz="4000" baseline="30000" dirty="0">
                <a:solidFill>
                  <a:schemeClr val="bg1"/>
                </a:solidFill>
                <a:latin typeface="Times New Roman" pitchFamily="18" charset="0"/>
                <a:cs typeface="Times New Roman" pitchFamily="18" charset="0"/>
              </a:rPr>
              <a:t>25 </a:t>
            </a:r>
            <a:r>
              <a:rPr lang="en-US" sz="4000" dirty="0">
                <a:solidFill>
                  <a:schemeClr val="bg1"/>
                </a:solidFill>
                <a:latin typeface="Times New Roman" pitchFamily="18" charset="0"/>
                <a:cs typeface="Times New Roman" pitchFamily="18" charset="0"/>
              </a:rPr>
              <a:t>The whole assembly of Judah, and the priests and the Levites, and the whole assembly that came out of Israel, and the sojourners who came out of the land of Israel, and the sojourners who lived in Judah, rejoiced. </a:t>
            </a:r>
            <a:r>
              <a:rPr lang="en-US" sz="4000" baseline="30000" dirty="0">
                <a:solidFill>
                  <a:schemeClr val="bg1"/>
                </a:solidFill>
                <a:latin typeface="Times New Roman" pitchFamily="18" charset="0"/>
                <a:cs typeface="Times New Roman" pitchFamily="18" charset="0"/>
              </a:rPr>
              <a:t>26 </a:t>
            </a:r>
            <a:r>
              <a:rPr lang="en-US" sz="4000" dirty="0">
                <a:solidFill>
                  <a:schemeClr val="bg1"/>
                </a:solidFill>
                <a:latin typeface="Times New Roman" pitchFamily="18" charset="0"/>
                <a:cs typeface="Times New Roman" pitchFamily="18" charset="0"/>
              </a:rPr>
              <a:t>So there was great joy in Jerusalem,</a:t>
            </a:r>
          </a:p>
        </p:txBody>
      </p:sp>
    </p:spTree>
    <p:extLst>
      <p:ext uri="{BB962C8B-B14F-4D97-AF65-F5344CB8AC3E}">
        <p14:creationId xmlns:p14="http://schemas.microsoft.com/office/powerpoint/2010/main" val="33883498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US" dirty="0">
                <a:solidFill>
                  <a:schemeClr val="bg1"/>
                </a:solidFill>
                <a:latin typeface="Times New Roman" panose="02020603050405020304" pitchFamily="18" charset="0"/>
                <a:cs typeface="Arial" panose="020B0604020202020204" pitchFamily="34" charset="0"/>
              </a:rPr>
              <a:t>2 Chronicles 30:23-27</a:t>
            </a:r>
            <a:endParaRPr lang="en-US" dirty="0">
              <a:solidFill>
                <a:schemeClr val="bg1"/>
              </a:solidFill>
              <a:latin typeface="Times New Roman" pitchFamily="18" charset="0"/>
              <a:cs typeface="Times New Roman" pitchFamily="18" charset="0"/>
            </a:endParaRPr>
          </a:p>
        </p:txBody>
      </p:sp>
      <p:sp>
        <p:nvSpPr>
          <p:cNvPr id="3" name="Content Placeholder 2"/>
          <p:cNvSpPr>
            <a:spLocks noGrp="1"/>
          </p:cNvSpPr>
          <p:nvPr>
            <p:ph idx="1"/>
          </p:nvPr>
        </p:nvSpPr>
        <p:spPr>
          <a:xfrm>
            <a:off x="152400" y="1325562"/>
            <a:ext cx="8839200" cy="5075237"/>
          </a:xfrm>
        </p:spPr>
        <p:txBody>
          <a:bodyPr>
            <a:noAutofit/>
          </a:bodyPr>
          <a:lstStyle/>
          <a:p>
            <a:pPr marL="0">
              <a:spcBef>
                <a:spcPts val="600"/>
              </a:spcBef>
              <a:buNone/>
            </a:pPr>
            <a:r>
              <a:rPr lang="en-US" sz="4000" dirty="0">
                <a:solidFill>
                  <a:schemeClr val="bg1"/>
                </a:solidFill>
                <a:latin typeface="Times New Roman" pitchFamily="18" charset="0"/>
                <a:cs typeface="Times New Roman" pitchFamily="18" charset="0"/>
              </a:rPr>
              <a:t>for since the time of Solomon the son of David king of Israel there had been nothing like this in Jerusalem. </a:t>
            </a:r>
            <a:r>
              <a:rPr lang="en-US" sz="4000" baseline="30000" dirty="0">
                <a:solidFill>
                  <a:schemeClr val="bg1"/>
                </a:solidFill>
                <a:latin typeface="Times New Roman" pitchFamily="18" charset="0"/>
                <a:cs typeface="Times New Roman" pitchFamily="18" charset="0"/>
              </a:rPr>
              <a:t>27 </a:t>
            </a:r>
            <a:r>
              <a:rPr lang="en-US" sz="4000" dirty="0">
                <a:solidFill>
                  <a:schemeClr val="bg1"/>
                </a:solidFill>
                <a:latin typeface="Times New Roman" pitchFamily="18" charset="0"/>
                <a:cs typeface="Times New Roman" pitchFamily="18" charset="0"/>
              </a:rPr>
              <a:t>Then the priests and the Levites arose and blessed the people, and their voice was heard, and their prayer came to his holy habitation in heaven. </a:t>
            </a:r>
          </a:p>
        </p:txBody>
      </p:sp>
    </p:spTree>
    <p:extLst>
      <p:ext uri="{BB962C8B-B14F-4D97-AF65-F5344CB8AC3E}">
        <p14:creationId xmlns:p14="http://schemas.microsoft.com/office/powerpoint/2010/main" val="338834985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33400" y="1600200"/>
            <a:ext cx="8229600" cy="1752600"/>
          </a:xfrm>
        </p:spPr>
        <p:txBody>
          <a:bodyPr/>
          <a:lstStyle/>
          <a:p>
            <a:r>
              <a:rPr lang="en-US" dirty="0">
                <a:solidFill>
                  <a:schemeClr val="bg1"/>
                </a:solidFill>
                <a:latin typeface="Times New Roman" pitchFamily="18" charset="0"/>
                <a:cs typeface="Times New Roman" pitchFamily="18" charset="0"/>
              </a:rPr>
              <a:t>We find joy by returning to God</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US" dirty="0">
                <a:solidFill>
                  <a:schemeClr val="bg1"/>
                </a:solidFill>
                <a:latin typeface="Times New Roman" panose="02020603050405020304" pitchFamily="18" charset="0"/>
                <a:cs typeface="Arial" panose="020B0604020202020204" pitchFamily="34" charset="0"/>
              </a:rPr>
              <a:t>2 Chronicles 29:35-30:5</a:t>
            </a:r>
            <a:endParaRPr lang="en-US" dirty="0">
              <a:solidFill>
                <a:schemeClr val="bg1"/>
              </a:solidFill>
              <a:latin typeface="Times New Roman" pitchFamily="18" charset="0"/>
              <a:cs typeface="Times New Roman" pitchFamily="18" charset="0"/>
            </a:endParaRPr>
          </a:p>
        </p:txBody>
      </p:sp>
      <p:sp>
        <p:nvSpPr>
          <p:cNvPr id="3" name="Content Placeholder 2"/>
          <p:cNvSpPr>
            <a:spLocks noGrp="1"/>
          </p:cNvSpPr>
          <p:nvPr>
            <p:ph idx="1"/>
          </p:nvPr>
        </p:nvSpPr>
        <p:spPr>
          <a:xfrm>
            <a:off x="152400" y="1143000"/>
            <a:ext cx="8839200" cy="5075237"/>
          </a:xfrm>
        </p:spPr>
        <p:txBody>
          <a:bodyPr>
            <a:noAutofit/>
          </a:bodyPr>
          <a:lstStyle/>
          <a:p>
            <a:pPr marL="0">
              <a:spcBef>
                <a:spcPts val="600"/>
              </a:spcBef>
              <a:buNone/>
            </a:pPr>
            <a:r>
              <a:rPr lang="en-US" sz="4000" baseline="30000" dirty="0">
                <a:solidFill>
                  <a:schemeClr val="bg1"/>
                </a:solidFill>
                <a:latin typeface="Times New Roman" pitchFamily="18" charset="0"/>
                <a:cs typeface="Times New Roman" pitchFamily="18" charset="0"/>
              </a:rPr>
              <a:t>35 </a:t>
            </a:r>
            <a:r>
              <a:rPr lang="en-US" sz="4000" dirty="0">
                <a:solidFill>
                  <a:schemeClr val="bg1"/>
                </a:solidFill>
                <a:latin typeface="Times New Roman" pitchFamily="18" charset="0"/>
                <a:cs typeface="Times New Roman" pitchFamily="18" charset="0"/>
              </a:rPr>
              <a:t>Besides the great number of burnt offerings, there was the fat of the peace offerings, and there were the drink offerings for the burnt offerings. Thus the service of the house of the Lord was restored. </a:t>
            </a:r>
            <a:r>
              <a:rPr lang="en-US" sz="4000" baseline="30000" dirty="0">
                <a:solidFill>
                  <a:schemeClr val="bg1"/>
                </a:solidFill>
                <a:latin typeface="Times New Roman" pitchFamily="18" charset="0"/>
                <a:cs typeface="Times New Roman" pitchFamily="18" charset="0"/>
              </a:rPr>
              <a:t>36 </a:t>
            </a:r>
            <a:r>
              <a:rPr lang="en-US" sz="4000" dirty="0">
                <a:solidFill>
                  <a:schemeClr val="bg1"/>
                </a:solidFill>
                <a:latin typeface="Times New Roman" pitchFamily="18" charset="0"/>
                <a:cs typeface="Times New Roman" pitchFamily="18" charset="0"/>
              </a:rPr>
              <a:t>And Hezekiah and all the people rejoiced because God had provided for the people, for the thing came about suddenly. </a:t>
            </a:r>
          </a:p>
        </p:txBody>
      </p:sp>
    </p:spTree>
    <p:extLst>
      <p:ext uri="{BB962C8B-B14F-4D97-AF65-F5344CB8AC3E}">
        <p14:creationId xmlns:p14="http://schemas.microsoft.com/office/powerpoint/2010/main" val="338834985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US" dirty="0">
                <a:solidFill>
                  <a:schemeClr val="bg1"/>
                </a:solidFill>
                <a:latin typeface="Times New Roman" panose="02020603050405020304" pitchFamily="18" charset="0"/>
                <a:cs typeface="Arial" panose="020B0604020202020204" pitchFamily="34" charset="0"/>
              </a:rPr>
              <a:t>2 Chronicles 30:25-26</a:t>
            </a:r>
            <a:endParaRPr lang="en-US" dirty="0">
              <a:solidFill>
                <a:schemeClr val="bg1"/>
              </a:solidFill>
              <a:latin typeface="Times New Roman" pitchFamily="18" charset="0"/>
              <a:cs typeface="Times New Roman" pitchFamily="18" charset="0"/>
            </a:endParaRPr>
          </a:p>
        </p:txBody>
      </p:sp>
      <p:sp>
        <p:nvSpPr>
          <p:cNvPr id="3" name="Content Placeholder 2"/>
          <p:cNvSpPr>
            <a:spLocks noGrp="1"/>
          </p:cNvSpPr>
          <p:nvPr>
            <p:ph idx="1"/>
          </p:nvPr>
        </p:nvSpPr>
        <p:spPr>
          <a:xfrm>
            <a:off x="152400" y="1325562"/>
            <a:ext cx="8839200" cy="5075237"/>
          </a:xfrm>
        </p:spPr>
        <p:txBody>
          <a:bodyPr>
            <a:noAutofit/>
          </a:bodyPr>
          <a:lstStyle/>
          <a:p>
            <a:pPr marL="0">
              <a:spcBef>
                <a:spcPts val="600"/>
              </a:spcBef>
              <a:buNone/>
            </a:pPr>
            <a:r>
              <a:rPr lang="en-US" sz="4000" baseline="30000" dirty="0">
                <a:solidFill>
                  <a:schemeClr val="bg1"/>
                </a:solidFill>
                <a:latin typeface="Times New Roman" pitchFamily="18" charset="0"/>
                <a:cs typeface="Times New Roman" pitchFamily="18" charset="0"/>
              </a:rPr>
              <a:t>25 </a:t>
            </a:r>
            <a:r>
              <a:rPr lang="en-US" sz="4000" dirty="0">
                <a:solidFill>
                  <a:srgbClr val="FFFF00"/>
                </a:solidFill>
                <a:latin typeface="Times New Roman" pitchFamily="18" charset="0"/>
                <a:cs typeface="Times New Roman" pitchFamily="18" charset="0"/>
              </a:rPr>
              <a:t>The whole assembly </a:t>
            </a:r>
            <a:r>
              <a:rPr lang="en-US" sz="4000" dirty="0">
                <a:solidFill>
                  <a:schemeClr val="bg1"/>
                </a:solidFill>
                <a:latin typeface="Times New Roman" pitchFamily="18" charset="0"/>
                <a:cs typeface="Times New Roman" pitchFamily="18" charset="0"/>
              </a:rPr>
              <a:t>of Judah, and the priests and the Levites, and the whole assembly that came out of Israel, and the sojourners who came out of the land of Israel, and the sojourners who lived in Judah, </a:t>
            </a:r>
            <a:r>
              <a:rPr lang="en-US" sz="4000" dirty="0">
                <a:solidFill>
                  <a:srgbClr val="FFFF00"/>
                </a:solidFill>
                <a:latin typeface="Times New Roman" pitchFamily="18" charset="0"/>
                <a:cs typeface="Times New Roman" pitchFamily="18" charset="0"/>
              </a:rPr>
              <a:t>rejoiced</a:t>
            </a:r>
            <a:r>
              <a:rPr lang="en-US" sz="4000" dirty="0">
                <a:solidFill>
                  <a:schemeClr val="bg1"/>
                </a:solidFill>
                <a:latin typeface="Times New Roman" pitchFamily="18" charset="0"/>
                <a:cs typeface="Times New Roman" pitchFamily="18" charset="0"/>
              </a:rPr>
              <a:t>. </a:t>
            </a:r>
            <a:r>
              <a:rPr lang="en-US" sz="4000" baseline="30000" dirty="0">
                <a:solidFill>
                  <a:schemeClr val="bg1"/>
                </a:solidFill>
                <a:latin typeface="Times New Roman" pitchFamily="18" charset="0"/>
                <a:cs typeface="Times New Roman" pitchFamily="18" charset="0"/>
              </a:rPr>
              <a:t>26 </a:t>
            </a:r>
            <a:r>
              <a:rPr lang="en-US" sz="4000" dirty="0">
                <a:solidFill>
                  <a:srgbClr val="FFFF00"/>
                </a:solidFill>
                <a:latin typeface="Times New Roman" pitchFamily="18" charset="0"/>
                <a:cs typeface="Times New Roman" pitchFamily="18" charset="0"/>
              </a:rPr>
              <a:t>So there was great joy </a:t>
            </a:r>
            <a:r>
              <a:rPr lang="en-US" sz="4000" dirty="0">
                <a:solidFill>
                  <a:schemeClr val="bg1"/>
                </a:solidFill>
                <a:latin typeface="Times New Roman" pitchFamily="18" charset="0"/>
                <a:cs typeface="Times New Roman" pitchFamily="18" charset="0"/>
              </a:rPr>
              <a:t>in Jerusalem…</a:t>
            </a:r>
          </a:p>
        </p:txBody>
      </p:sp>
    </p:spTree>
    <p:extLst>
      <p:ext uri="{BB962C8B-B14F-4D97-AF65-F5344CB8AC3E}">
        <p14:creationId xmlns:p14="http://schemas.microsoft.com/office/powerpoint/2010/main" val="338834985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US" dirty="0">
                <a:solidFill>
                  <a:schemeClr val="bg1"/>
                </a:solidFill>
                <a:latin typeface="Times New Roman" panose="02020603050405020304" pitchFamily="18" charset="0"/>
                <a:cs typeface="Arial" panose="020B0604020202020204" pitchFamily="34" charset="0"/>
              </a:rPr>
              <a:t>2 Chronicles 31:1</a:t>
            </a:r>
            <a:endParaRPr lang="en-US" dirty="0">
              <a:solidFill>
                <a:schemeClr val="bg1"/>
              </a:solidFill>
              <a:latin typeface="Times New Roman" pitchFamily="18" charset="0"/>
              <a:cs typeface="Times New Roman" pitchFamily="18" charset="0"/>
            </a:endParaRPr>
          </a:p>
        </p:txBody>
      </p:sp>
      <p:sp>
        <p:nvSpPr>
          <p:cNvPr id="3" name="Content Placeholder 2"/>
          <p:cNvSpPr>
            <a:spLocks noGrp="1"/>
          </p:cNvSpPr>
          <p:nvPr>
            <p:ph idx="1"/>
          </p:nvPr>
        </p:nvSpPr>
        <p:spPr>
          <a:xfrm>
            <a:off x="152400" y="1325562"/>
            <a:ext cx="8839200" cy="5075237"/>
          </a:xfrm>
        </p:spPr>
        <p:txBody>
          <a:bodyPr>
            <a:noAutofit/>
          </a:bodyPr>
          <a:lstStyle/>
          <a:p>
            <a:pPr marL="0">
              <a:spcBef>
                <a:spcPts val="600"/>
              </a:spcBef>
              <a:buNone/>
            </a:pPr>
            <a:r>
              <a:rPr lang="en-US" sz="3900" dirty="0">
                <a:solidFill>
                  <a:schemeClr val="bg1"/>
                </a:solidFill>
                <a:latin typeface="Times New Roman" pitchFamily="18" charset="0"/>
                <a:cs typeface="Times New Roman" pitchFamily="18" charset="0"/>
              </a:rPr>
              <a:t>Now when all this was finished, all Israel who were present went out to the cities of Judah and broke in pieces the pillars and cut down the </a:t>
            </a:r>
            <a:r>
              <a:rPr lang="en-US" sz="3900" dirty="0" err="1">
                <a:solidFill>
                  <a:schemeClr val="bg1"/>
                </a:solidFill>
                <a:latin typeface="Times New Roman" pitchFamily="18" charset="0"/>
                <a:cs typeface="Times New Roman" pitchFamily="18" charset="0"/>
              </a:rPr>
              <a:t>Asherim</a:t>
            </a:r>
            <a:r>
              <a:rPr lang="en-US" sz="3900" dirty="0">
                <a:solidFill>
                  <a:schemeClr val="bg1"/>
                </a:solidFill>
                <a:latin typeface="Times New Roman" pitchFamily="18" charset="0"/>
                <a:cs typeface="Times New Roman" pitchFamily="18" charset="0"/>
              </a:rPr>
              <a:t> and broke down the high places and the altars throughout all Judah and Benjamin, and in Ephraim and Manasseh, until they had destroyed them all. Then all the people of Israel returned to their cities, every man to his possession.</a:t>
            </a:r>
          </a:p>
        </p:txBody>
      </p:sp>
    </p:spTree>
    <p:extLst>
      <p:ext uri="{BB962C8B-B14F-4D97-AF65-F5344CB8AC3E}">
        <p14:creationId xmlns:p14="http://schemas.microsoft.com/office/powerpoint/2010/main" val="338834985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33400" y="1600200"/>
            <a:ext cx="8229600" cy="1752600"/>
          </a:xfrm>
        </p:spPr>
        <p:txBody>
          <a:bodyPr/>
          <a:lstStyle/>
          <a:p>
            <a:r>
              <a:rPr lang="en-US" dirty="0">
                <a:solidFill>
                  <a:schemeClr val="bg1"/>
                </a:solidFill>
                <a:latin typeface="Times New Roman" pitchFamily="18" charset="0"/>
                <a:cs typeface="Times New Roman" pitchFamily="18" charset="0"/>
              </a:rPr>
              <a:t>Returning to God is evidenced in action as well </a:t>
            </a:r>
            <a:r>
              <a:rPr lang="en-US">
                <a:solidFill>
                  <a:schemeClr val="bg1"/>
                </a:solidFill>
                <a:latin typeface="Times New Roman" pitchFamily="18" charset="0"/>
                <a:cs typeface="Times New Roman" pitchFamily="18" charset="0"/>
              </a:rPr>
              <a:t>as heart</a:t>
            </a:r>
            <a:endParaRPr lang="en-US" dirty="0">
              <a:solidFill>
                <a:schemeClr val="bg1"/>
              </a:solidFill>
              <a:latin typeface="Times New Roman" pitchFamily="18" charset="0"/>
              <a:cs typeface="Times New Roman" pitchFamily="18"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US" dirty="0">
                <a:solidFill>
                  <a:schemeClr val="bg1"/>
                </a:solidFill>
                <a:latin typeface="Times New Roman" panose="02020603050405020304" pitchFamily="18" charset="0"/>
                <a:cs typeface="Arial" panose="020B0604020202020204" pitchFamily="34" charset="0"/>
              </a:rPr>
              <a:t>2 Chronicles 29:35-30:5</a:t>
            </a:r>
            <a:endParaRPr lang="en-US" dirty="0">
              <a:solidFill>
                <a:schemeClr val="bg1"/>
              </a:solidFill>
              <a:latin typeface="Times New Roman" pitchFamily="18" charset="0"/>
              <a:cs typeface="Times New Roman" pitchFamily="18" charset="0"/>
            </a:endParaRPr>
          </a:p>
        </p:txBody>
      </p:sp>
      <p:sp>
        <p:nvSpPr>
          <p:cNvPr id="3" name="Content Placeholder 2"/>
          <p:cNvSpPr>
            <a:spLocks noGrp="1"/>
          </p:cNvSpPr>
          <p:nvPr>
            <p:ph idx="1"/>
          </p:nvPr>
        </p:nvSpPr>
        <p:spPr>
          <a:xfrm>
            <a:off x="152400" y="1325562"/>
            <a:ext cx="8839200" cy="5075237"/>
          </a:xfrm>
        </p:spPr>
        <p:txBody>
          <a:bodyPr>
            <a:noAutofit/>
          </a:bodyPr>
          <a:lstStyle/>
          <a:p>
            <a:pPr marL="0">
              <a:spcBef>
                <a:spcPts val="600"/>
              </a:spcBef>
              <a:buNone/>
            </a:pPr>
            <a:r>
              <a:rPr lang="en-US" sz="4000" dirty="0">
                <a:solidFill>
                  <a:schemeClr val="bg1"/>
                </a:solidFill>
                <a:latin typeface="Times New Roman" pitchFamily="18" charset="0"/>
                <a:cs typeface="Times New Roman" pitchFamily="18" charset="0"/>
              </a:rPr>
              <a:t>Hezekiah sent to all Israel and Judah, and wrote letters also to Ephraim and Manasseh, that they should come to the house of the Lord at Jerusalem to keep the Passover to the Lord, the God of Israel. </a:t>
            </a:r>
            <a:r>
              <a:rPr lang="en-US" sz="4000" baseline="30000" dirty="0">
                <a:solidFill>
                  <a:schemeClr val="bg1"/>
                </a:solidFill>
                <a:latin typeface="Times New Roman" pitchFamily="18" charset="0"/>
                <a:cs typeface="Times New Roman" pitchFamily="18" charset="0"/>
              </a:rPr>
              <a:t>2 </a:t>
            </a:r>
            <a:r>
              <a:rPr lang="en-US" sz="4000" dirty="0">
                <a:solidFill>
                  <a:schemeClr val="bg1"/>
                </a:solidFill>
                <a:latin typeface="Times New Roman" pitchFamily="18" charset="0"/>
                <a:cs typeface="Times New Roman" pitchFamily="18" charset="0"/>
              </a:rPr>
              <a:t>For the king and his princes and all the assembly in Jerusalem had taken counsel to keep the Passover in the second month— </a:t>
            </a:r>
          </a:p>
        </p:txBody>
      </p:sp>
    </p:spTree>
    <p:extLst>
      <p:ext uri="{BB962C8B-B14F-4D97-AF65-F5344CB8AC3E}">
        <p14:creationId xmlns:p14="http://schemas.microsoft.com/office/powerpoint/2010/main" val="33883498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US" dirty="0">
                <a:solidFill>
                  <a:schemeClr val="bg1"/>
                </a:solidFill>
                <a:latin typeface="Times New Roman" panose="02020603050405020304" pitchFamily="18" charset="0"/>
                <a:cs typeface="Arial" panose="020B0604020202020204" pitchFamily="34" charset="0"/>
              </a:rPr>
              <a:t>2 Chronicles 29:35-30:5</a:t>
            </a:r>
            <a:endParaRPr lang="en-US" dirty="0">
              <a:solidFill>
                <a:schemeClr val="bg1"/>
              </a:solidFill>
              <a:latin typeface="Times New Roman" pitchFamily="18" charset="0"/>
              <a:cs typeface="Times New Roman" pitchFamily="18" charset="0"/>
            </a:endParaRPr>
          </a:p>
        </p:txBody>
      </p:sp>
      <p:sp>
        <p:nvSpPr>
          <p:cNvPr id="3" name="Content Placeholder 2"/>
          <p:cNvSpPr>
            <a:spLocks noGrp="1"/>
          </p:cNvSpPr>
          <p:nvPr>
            <p:ph idx="1"/>
          </p:nvPr>
        </p:nvSpPr>
        <p:spPr>
          <a:xfrm>
            <a:off x="152400" y="1325562"/>
            <a:ext cx="8839200" cy="5075237"/>
          </a:xfrm>
        </p:spPr>
        <p:txBody>
          <a:bodyPr>
            <a:noAutofit/>
          </a:bodyPr>
          <a:lstStyle/>
          <a:p>
            <a:pPr marL="0">
              <a:spcBef>
                <a:spcPts val="600"/>
              </a:spcBef>
              <a:buNone/>
            </a:pPr>
            <a:r>
              <a:rPr lang="en-US" sz="4000" baseline="30000" dirty="0">
                <a:solidFill>
                  <a:schemeClr val="bg1"/>
                </a:solidFill>
                <a:latin typeface="Times New Roman" pitchFamily="18" charset="0"/>
                <a:cs typeface="Times New Roman" pitchFamily="18" charset="0"/>
              </a:rPr>
              <a:t>3 </a:t>
            </a:r>
            <a:r>
              <a:rPr lang="en-US" sz="4000" dirty="0">
                <a:solidFill>
                  <a:schemeClr val="bg1"/>
                </a:solidFill>
                <a:latin typeface="Times New Roman" pitchFamily="18" charset="0"/>
                <a:cs typeface="Times New Roman" pitchFamily="18" charset="0"/>
              </a:rPr>
              <a:t>for they could not keep it at that time because the priests had not consecrated themselves in sufficient number, nor had the people assembled in Jerusalem— </a:t>
            </a:r>
            <a:r>
              <a:rPr lang="en-US" sz="4000" baseline="30000" dirty="0">
                <a:solidFill>
                  <a:schemeClr val="bg1"/>
                </a:solidFill>
                <a:latin typeface="Times New Roman" pitchFamily="18" charset="0"/>
                <a:cs typeface="Times New Roman" pitchFamily="18" charset="0"/>
              </a:rPr>
              <a:t>4 </a:t>
            </a:r>
            <a:r>
              <a:rPr lang="en-US" sz="4000" dirty="0">
                <a:solidFill>
                  <a:schemeClr val="bg1"/>
                </a:solidFill>
                <a:latin typeface="Times New Roman" pitchFamily="18" charset="0"/>
                <a:cs typeface="Times New Roman" pitchFamily="18" charset="0"/>
              </a:rPr>
              <a:t>and the plan seemed right to the king and all the assembly. </a:t>
            </a:r>
          </a:p>
        </p:txBody>
      </p:sp>
    </p:spTree>
    <p:extLst>
      <p:ext uri="{BB962C8B-B14F-4D97-AF65-F5344CB8AC3E}">
        <p14:creationId xmlns:p14="http://schemas.microsoft.com/office/powerpoint/2010/main" val="33883498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US" dirty="0">
                <a:solidFill>
                  <a:schemeClr val="bg1"/>
                </a:solidFill>
                <a:latin typeface="Times New Roman" panose="02020603050405020304" pitchFamily="18" charset="0"/>
                <a:cs typeface="Arial" panose="020B0604020202020204" pitchFamily="34" charset="0"/>
              </a:rPr>
              <a:t>2 Chronicles 29:35-30:5</a:t>
            </a:r>
            <a:endParaRPr lang="en-US" dirty="0">
              <a:solidFill>
                <a:schemeClr val="bg1"/>
              </a:solidFill>
              <a:latin typeface="Times New Roman" pitchFamily="18" charset="0"/>
              <a:cs typeface="Times New Roman" pitchFamily="18" charset="0"/>
            </a:endParaRPr>
          </a:p>
        </p:txBody>
      </p:sp>
      <p:sp>
        <p:nvSpPr>
          <p:cNvPr id="3" name="Content Placeholder 2"/>
          <p:cNvSpPr>
            <a:spLocks noGrp="1"/>
          </p:cNvSpPr>
          <p:nvPr>
            <p:ph idx="1"/>
          </p:nvPr>
        </p:nvSpPr>
        <p:spPr>
          <a:xfrm>
            <a:off x="152400" y="1325562"/>
            <a:ext cx="8839200" cy="5075237"/>
          </a:xfrm>
        </p:spPr>
        <p:txBody>
          <a:bodyPr>
            <a:noAutofit/>
          </a:bodyPr>
          <a:lstStyle/>
          <a:p>
            <a:pPr marL="0">
              <a:spcBef>
                <a:spcPts val="600"/>
              </a:spcBef>
              <a:buNone/>
            </a:pPr>
            <a:r>
              <a:rPr lang="en-US" sz="4000" baseline="30000" dirty="0">
                <a:solidFill>
                  <a:schemeClr val="bg1"/>
                </a:solidFill>
                <a:latin typeface="Times New Roman" pitchFamily="18" charset="0"/>
                <a:cs typeface="Times New Roman" pitchFamily="18" charset="0"/>
              </a:rPr>
              <a:t>5 </a:t>
            </a:r>
            <a:r>
              <a:rPr lang="en-US" sz="4000" dirty="0">
                <a:solidFill>
                  <a:schemeClr val="bg1"/>
                </a:solidFill>
                <a:latin typeface="Times New Roman" pitchFamily="18" charset="0"/>
                <a:cs typeface="Times New Roman" pitchFamily="18" charset="0"/>
              </a:rPr>
              <a:t>So they decreed to make a proclamation throughout all Israel, from Beersheba to Dan, that the people should come and keep the Passover to the Lord, the God of Israel, at Jerusalem, for they had not kept it as often as prescribed.</a:t>
            </a:r>
          </a:p>
        </p:txBody>
      </p:sp>
    </p:spTree>
    <p:extLst>
      <p:ext uri="{BB962C8B-B14F-4D97-AF65-F5344CB8AC3E}">
        <p14:creationId xmlns:p14="http://schemas.microsoft.com/office/powerpoint/2010/main" val="33883498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33400" y="1600200"/>
            <a:ext cx="8229600" cy="1752600"/>
          </a:xfrm>
        </p:spPr>
        <p:txBody>
          <a:bodyPr/>
          <a:lstStyle/>
          <a:p>
            <a:r>
              <a:rPr lang="en-US" dirty="0">
                <a:solidFill>
                  <a:schemeClr val="bg1"/>
                </a:solidFill>
                <a:latin typeface="Times New Roman" pitchFamily="18" charset="0"/>
                <a:cs typeface="Times New Roman" pitchFamily="18" charset="0"/>
              </a:rPr>
              <a:t>Good spiritual leaders lead people to God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US" dirty="0">
                <a:solidFill>
                  <a:schemeClr val="bg1"/>
                </a:solidFill>
                <a:latin typeface="Times New Roman" panose="02020603050405020304" pitchFamily="18" charset="0"/>
                <a:cs typeface="Arial" panose="020B0604020202020204" pitchFamily="34" charset="0"/>
              </a:rPr>
              <a:t>2 Chronicles 29:35-36</a:t>
            </a:r>
            <a:endParaRPr lang="en-US" dirty="0">
              <a:solidFill>
                <a:schemeClr val="bg1"/>
              </a:solidFill>
              <a:latin typeface="Times New Roman" pitchFamily="18" charset="0"/>
              <a:cs typeface="Times New Roman" pitchFamily="18" charset="0"/>
            </a:endParaRPr>
          </a:p>
        </p:txBody>
      </p:sp>
      <p:sp>
        <p:nvSpPr>
          <p:cNvPr id="3" name="Content Placeholder 2"/>
          <p:cNvSpPr>
            <a:spLocks noGrp="1"/>
          </p:cNvSpPr>
          <p:nvPr>
            <p:ph idx="1"/>
          </p:nvPr>
        </p:nvSpPr>
        <p:spPr>
          <a:xfrm>
            <a:off x="152400" y="1325562"/>
            <a:ext cx="8839200" cy="5075237"/>
          </a:xfrm>
        </p:spPr>
        <p:txBody>
          <a:bodyPr>
            <a:noAutofit/>
          </a:bodyPr>
          <a:lstStyle/>
          <a:p>
            <a:pPr marL="0">
              <a:spcBef>
                <a:spcPts val="600"/>
              </a:spcBef>
              <a:buNone/>
            </a:pPr>
            <a:r>
              <a:rPr lang="en-US" sz="4000" dirty="0">
                <a:solidFill>
                  <a:schemeClr val="bg1"/>
                </a:solidFill>
                <a:latin typeface="Times New Roman" pitchFamily="18" charset="0"/>
                <a:cs typeface="Times New Roman" pitchFamily="18" charset="0"/>
              </a:rPr>
              <a:t>Thus </a:t>
            </a:r>
            <a:r>
              <a:rPr lang="en-US" sz="4000" dirty="0">
                <a:solidFill>
                  <a:srgbClr val="FFFF00"/>
                </a:solidFill>
                <a:latin typeface="Times New Roman" pitchFamily="18" charset="0"/>
                <a:cs typeface="Times New Roman" pitchFamily="18" charset="0"/>
              </a:rPr>
              <a:t>the</a:t>
            </a:r>
            <a:r>
              <a:rPr lang="en-US" sz="4000" dirty="0">
                <a:solidFill>
                  <a:schemeClr val="bg1"/>
                </a:solidFill>
                <a:latin typeface="Times New Roman" pitchFamily="18" charset="0"/>
                <a:cs typeface="Times New Roman" pitchFamily="18" charset="0"/>
              </a:rPr>
              <a:t> </a:t>
            </a:r>
            <a:r>
              <a:rPr lang="en-US" sz="4000" dirty="0">
                <a:solidFill>
                  <a:srgbClr val="FFFF00"/>
                </a:solidFill>
                <a:latin typeface="Times New Roman" pitchFamily="18" charset="0"/>
                <a:cs typeface="Times New Roman" pitchFamily="18" charset="0"/>
              </a:rPr>
              <a:t>service of the house of the Lord was restored. </a:t>
            </a:r>
            <a:r>
              <a:rPr lang="en-US" sz="4000" baseline="30000" dirty="0">
                <a:solidFill>
                  <a:srgbClr val="FFFF00"/>
                </a:solidFill>
                <a:latin typeface="Times New Roman" pitchFamily="18" charset="0"/>
                <a:cs typeface="Times New Roman" pitchFamily="18" charset="0"/>
              </a:rPr>
              <a:t>36 </a:t>
            </a:r>
            <a:r>
              <a:rPr lang="en-US" sz="4000" dirty="0">
                <a:solidFill>
                  <a:srgbClr val="FFFF00"/>
                </a:solidFill>
                <a:latin typeface="Times New Roman" pitchFamily="18" charset="0"/>
                <a:cs typeface="Times New Roman" pitchFamily="18" charset="0"/>
              </a:rPr>
              <a:t>And Hezekiah and all the people rejoiced </a:t>
            </a:r>
            <a:r>
              <a:rPr lang="en-US" sz="4000" dirty="0">
                <a:solidFill>
                  <a:schemeClr val="bg1"/>
                </a:solidFill>
                <a:latin typeface="Times New Roman" pitchFamily="18" charset="0"/>
                <a:cs typeface="Times New Roman" pitchFamily="18" charset="0"/>
              </a:rPr>
              <a:t>because God had provided for the people, for the thing came about suddenly. </a:t>
            </a:r>
          </a:p>
        </p:txBody>
      </p:sp>
    </p:spTree>
    <p:extLst>
      <p:ext uri="{BB962C8B-B14F-4D97-AF65-F5344CB8AC3E}">
        <p14:creationId xmlns:p14="http://schemas.microsoft.com/office/powerpoint/2010/main" val="33883498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US" dirty="0">
                <a:solidFill>
                  <a:schemeClr val="bg1"/>
                </a:solidFill>
                <a:latin typeface="Times New Roman" panose="02020603050405020304" pitchFamily="18" charset="0"/>
                <a:cs typeface="Arial" panose="020B0604020202020204" pitchFamily="34" charset="0"/>
              </a:rPr>
              <a:t>2 Chronicles 30:6-9;18-21</a:t>
            </a:r>
            <a:endParaRPr lang="en-US" dirty="0">
              <a:solidFill>
                <a:schemeClr val="bg1"/>
              </a:solidFill>
              <a:latin typeface="Times New Roman" pitchFamily="18" charset="0"/>
              <a:cs typeface="Times New Roman" pitchFamily="18" charset="0"/>
            </a:endParaRPr>
          </a:p>
        </p:txBody>
      </p:sp>
      <p:sp>
        <p:nvSpPr>
          <p:cNvPr id="3" name="Content Placeholder 2"/>
          <p:cNvSpPr>
            <a:spLocks noGrp="1"/>
          </p:cNvSpPr>
          <p:nvPr>
            <p:ph idx="1"/>
          </p:nvPr>
        </p:nvSpPr>
        <p:spPr>
          <a:xfrm>
            <a:off x="152400" y="1325562"/>
            <a:ext cx="8839200" cy="5075237"/>
          </a:xfrm>
        </p:spPr>
        <p:txBody>
          <a:bodyPr>
            <a:noAutofit/>
          </a:bodyPr>
          <a:lstStyle/>
          <a:p>
            <a:pPr marL="0">
              <a:spcBef>
                <a:spcPts val="600"/>
              </a:spcBef>
              <a:buNone/>
            </a:pPr>
            <a:r>
              <a:rPr lang="en-US" sz="4000" baseline="30000" dirty="0">
                <a:solidFill>
                  <a:schemeClr val="bg1"/>
                </a:solidFill>
                <a:latin typeface="Times New Roman" pitchFamily="18" charset="0"/>
                <a:cs typeface="Times New Roman" pitchFamily="18" charset="0"/>
              </a:rPr>
              <a:t>6 </a:t>
            </a:r>
            <a:r>
              <a:rPr lang="en-US" sz="4000" dirty="0">
                <a:solidFill>
                  <a:schemeClr val="bg1"/>
                </a:solidFill>
                <a:latin typeface="Times New Roman" pitchFamily="18" charset="0"/>
                <a:cs typeface="Times New Roman" pitchFamily="18" charset="0"/>
              </a:rPr>
              <a:t>So couriers went throughout all Israel and Judah with letters from the king and his princes, as the king had commanded, saying, “O people of Israel, return to the Lord, the God of Abraham, Isaac, and Israel, that he may turn again to the remnant of you who have escaped from the hand of the kings of Assyria.</a:t>
            </a:r>
          </a:p>
        </p:txBody>
      </p:sp>
    </p:spTree>
    <p:extLst>
      <p:ext uri="{BB962C8B-B14F-4D97-AF65-F5344CB8AC3E}">
        <p14:creationId xmlns:p14="http://schemas.microsoft.com/office/powerpoint/2010/main" val="33883498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US" dirty="0">
                <a:solidFill>
                  <a:schemeClr val="bg1"/>
                </a:solidFill>
                <a:latin typeface="Times New Roman" panose="02020603050405020304" pitchFamily="18" charset="0"/>
                <a:cs typeface="Arial" panose="020B0604020202020204" pitchFamily="34" charset="0"/>
              </a:rPr>
              <a:t>2 Chronicles 30:6-9;18-21</a:t>
            </a:r>
            <a:endParaRPr lang="en-US" dirty="0">
              <a:solidFill>
                <a:schemeClr val="bg1"/>
              </a:solidFill>
              <a:latin typeface="Times New Roman" pitchFamily="18" charset="0"/>
              <a:cs typeface="Times New Roman" pitchFamily="18" charset="0"/>
            </a:endParaRPr>
          </a:p>
        </p:txBody>
      </p:sp>
      <p:sp>
        <p:nvSpPr>
          <p:cNvPr id="3" name="Content Placeholder 2"/>
          <p:cNvSpPr>
            <a:spLocks noGrp="1"/>
          </p:cNvSpPr>
          <p:nvPr>
            <p:ph idx="1"/>
          </p:nvPr>
        </p:nvSpPr>
        <p:spPr>
          <a:xfrm>
            <a:off x="152400" y="1325562"/>
            <a:ext cx="8839200" cy="5075237"/>
          </a:xfrm>
        </p:spPr>
        <p:txBody>
          <a:bodyPr>
            <a:noAutofit/>
          </a:bodyPr>
          <a:lstStyle/>
          <a:p>
            <a:pPr marL="0">
              <a:spcBef>
                <a:spcPts val="600"/>
              </a:spcBef>
              <a:buNone/>
            </a:pPr>
            <a:r>
              <a:rPr lang="en-US" sz="4000" baseline="30000" dirty="0">
                <a:solidFill>
                  <a:schemeClr val="bg1"/>
                </a:solidFill>
                <a:latin typeface="Times New Roman" pitchFamily="18" charset="0"/>
                <a:cs typeface="Times New Roman" pitchFamily="18" charset="0"/>
              </a:rPr>
              <a:t>7 </a:t>
            </a:r>
            <a:r>
              <a:rPr lang="en-US" sz="4000" dirty="0">
                <a:solidFill>
                  <a:schemeClr val="bg1"/>
                </a:solidFill>
                <a:latin typeface="Times New Roman" pitchFamily="18" charset="0"/>
                <a:cs typeface="Times New Roman" pitchFamily="18" charset="0"/>
              </a:rPr>
              <a:t>Do not be like your fathers and your brothers, who were faithless to the Lord God of their fathers, so that he made them a desolation, as you see. </a:t>
            </a:r>
            <a:r>
              <a:rPr lang="en-US" sz="4000" baseline="30000" dirty="0">
                <a:solidFill>
                  <a:schemeClr val="bg1"/>
                </a:solidFill>
                <a:latin typeface="Times New Roman" pitchFamily="18" charset="0"/>
                <a:cs typeface="Times New Roman" pitchFamily="18" charset="0"/>
              </a:rPr>
              <a:t>8 </a:t>
            </a:r>
            <a:r>
              <a:rPr lang="en-US" sz="4000" dirty="0">
                <a:solidFill>
                  <a:schemeClr val="bg1"/>
                </a:solidFill>
                <a:latin typeface="Times New Roman" pitchFamily="18" charset="0"/>
                <a:cs typeface="Times New Roman" pitchFamily="18" charset="0"/>
              </a:rPr>
              <a:t>Do not now be stiff-necked as your fathers were, but yield yourselves to the Lord and come to his sanctuary, which he has consecrated forever, and serve the Lord your God, that his fierce anger may turn away from you.</a:t>
            </a:r>
          </a:p>
        </p:txBody>
      </p:sp>
    </p:spTree>
    <p:extLst>
      <p:ext uri="{BB962C8B-B14F-4D97-AF65-F5344CB8AC3E}">
        <p14:creationId xmlns:p14="http://schemas.microsoft.com/office/powerpoint/2010/main" val="3388349857"/>
      </p:ext>
    </p:extLst>
  </p:cSld>
  <p:clrMapOvr>
    <a:masterClrMapping/>
  </p:clrMapOvr>
</p:sld>
</file>

<file path=ppt/theme/theme1.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117176</TotalTime>
  <Words>1107</Words>
  <Application>Microsoft Office PowerPoint</Application>
  <PresentationFormat>On-screen Show (4:3)</PresentationFormat>
  <Paragraphs>42</Paragraphs>
  <Slides>22</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22</vt:i4>
      </vt:variant>
    </vt:vector>
  </HeadingPairs>
  <TitlesOfParts>
    <vt:vector size="26" baseType="lpstr">
      <vt:lpstr>Arial</vt:lpstr>
      <vt:lpstr>Calibri</vt:lpstr>
      <vt:lpstr>Times New Roman</vt:lpstr>
      <vt:lpstr>2_Office Theme</vt:lpstr>
      <vt:lpstr>PowerPoint Presentation</vt:lpstr>
      <vt:lpstr>2 Chronicles 29:35-30:5</vt:lpstr>
      <vt:lpstr>2 Chronicles 29:35-30:5</vt:lpstr>
      <vt:lpstr>2 Chronicles 29:35-30:5</vt:lpstr>
      <vt:lpstr>2 Chronicles 29:35-30:5</vt:lpstr>
      <vt:lpstr>Good spiritual leaders lead people to God</vt:lpstr>
      <vt:lpstr>2 Chronicles 29:35-36</vt:lpstr>
      <vt:lpstr>2 Chronicles 30:6-9;18-21</vt:lpstr>
      <vt:lpstr>2 Chronicles 30:6-9;18-21</vt:lpstr>
      <vt:lpstr>2 Chronicles 30:6-9;18-21</vt:lpstr>
      <vt:lpstr>2 Chronicles 30:6-9;18-21</vt:lpstr>
      <vt:lpstr>2 Chronicles 30:6-9;18-21</vt:lpstr>
      <vt:lpstr>2 Chronicles 30:6-9;18-21</vt:lpstr>
      <vt:lpstr>God is full of forgiveness and healing</vt:lpstr>
      <vt:lpstr>2 Chronicles 30:9;18-20</vt:lpstr>
      <vt:lpstr>2 Chronicles 30:23-27</vt:lpstr>
      <vt:lpstr>2 Chronicles 30:23-27</vt:lpstr>
      <vt:lpstr>2 Chronicles 30:23-27</vt:lpstr>
      <vt:lpstr>We find joy by returning to God</vt:lpstr>
      <vt:lpstr>2 Chronicles 30:25-26</vt:lpstr>
      <vt:lpstr>2 Chronicles 31:1</vt:lpstr>
      <vt:lpstr>Returning to God is evidenced in action as well as heart</vt:lpstr>
    </vt:vector>
  </TitlesOfParts>
  <Company>Grizli777</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sermon</dc:title>
  <dc:creator>Caleb</dc:creator>
  <cp:keywords>Sermon</cp:keywords>
  <cp:lastModifiedBy>Don Milnor</cp:lastModifiedBy>
  <cp:revision>2973</cp:revision>
  <dcterms:created xsi:type="dcterms:W3CDTF">2021-03-10T15:35:20Z</dcterms:created>
  <dcterms:modified xsi:type="dcterms:W3CDTF">2025-12-13T00:07:38Z</dcterms:modified>
</cp:coreProperties>
</file>