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397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98" autoAdjust="0"/>
    <p:restoredTop sz="90929"/>
  </p:normalViewPr>
  <p:slideViewPr>
    <p:cSldViewPr>
      <p:cViewPr varScale="1">
        <p:scale>
          <a:sx n="107" d="100"/>
          <a:sy n="107" d="100"/>
        </p:scale>
        <p:origin x="-17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43CB7-4B43-4C07-837B-3800D92748F9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32BC7-A172-4781-9603-FF16E03A42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xmlns="" id="{A7BE1E63-647B-4A8C-BDFC-13C5E2F828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xmlns="" id="{136BD5E6-3ECF-441D-92B2-DB05CDCC9B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60E8B91D-17CB-43E7-9B31-1F944029AFC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xmlns="" id="{E6DF3388-A808-495E-89A5-ACF62289E16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xmlns="" id="{E68E60FC-9118-4110-829A-085D51D790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fld id="{316A9D92-2F71-4552-B3CB-3A876F51AC47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7" descr="REL_M_001">
            <a:extLst>
              <a:ext uri="{FF2B5EF4-FFF2-40B4-BE49-F238E27FC236}">
                <a16:creationId xmlns:a16="http://schemas.microsoft.com/office/drawing/2014/main" xmlns="" id="{AAD32576-27BB-425D-9CEE-F7656B20464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lum bright="-20000" contrast="-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70069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Designs\Soaring.pot</Template>
  <TotalTime>89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1_Default Design</vt:lpstr>
      <vt:lpstr>Slide 1</vt:lpstr>
    </vt:vector>
  </TitlesOfParts>
  <Company>Northland Church of Christ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black slide</dc:title>
  <dc:creator>(of file) Don A. Milnor</dc:creator>
  <cp:lastModifiedBy>Sound Room</cp:lastModifiedBy>
  <cp:revision>25</cp:revision>
  <cp:lastPrinted>1601-01-01T00:00:00Z</cp:lastPrinted>
  <dcterms:created xsi:type="dcterms:W3CDTF">2001-07-11T22:31:45Z</dcterms:created>
  <dcterms:modified xsi:type="dcterms:W3CDTF">2021-03-19T10:45:28Z</dcterms:modified>
</cp:coreProperties>
</file>