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55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81310-B806-4F61-8CC7-98B780722617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09A04-C4AE-4CFF-AA33-863FB9BE3A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1"/>
          <p:cNvSpPr txBox="1">
            <a:spLocks noChangeArrowheads="1"/>
          </p:cNvSpPr>
          <p:nvPr/>
        </p:nvSpPr>
        <p:spPr bwMode="auto">
          <a:xfrm>
            <a:off x="0" y="4784725"/>
            <a:ext cx="9144000" cy="2073275"/>
          </a:xfrm>
          <a:prstGeom prst="rect">
            <a:avLst/>
          </a:prstGeom>
          <a:solidFill>
            <a:srgbClr val="BEC8C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051" name="TextBox 29"/>
          <p:cNvSpPr txBox="1">
            <a:spLocks noChangeArrowheads="1"/>
          </p:cNvSpPr>
          <p:nvPr/>
        </p:nvSpPr>
        <p:spPr bwMode="auto">
          <a:xfrm>
            <a:off x="0" y="0"/>
            <a:ext cx="9144000" cy="4784725"/>
          </a:xfrm>
          <a:prstGeom prst="rect">
            <a:avLst/>
          </a:prstGeom>
          <a:solidFill>
            <a:srgbClr val="F1F0EE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2052" name="Picture 27" descr="A group of children playing with crayons&#10;&#10;Description automatically generat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363" y="0"/>
            <a:ext cx="7153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Caleb</dc:creator>
  <cp:lastModifiedBy>Don Milnor</cp:lastModifiedBy>
  <cp:revision>2</cp:revision>
  <dcterms:created xsi:type="dcterms:W3CDTF">2023-10-11T18:16:39Z</dcterms:created>
  <dcterms:modified xsi:type="dcterms:W3CDTF">2023-10-13T09:17:28Z</dcterms:modified>
</cp:coreProperties>
</file>