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64" autoAdjust="0"/>
    <p:restoredTop sz="86369" autoAdjust="0"/>
  </p:normalViewPr>
  <p:slideViewPr>
    <p:cSldViewPr snapToObjects="1">
      <p:cViewPr varScale="1">
        <p:scale>
          <a:sx n="115" d="100"/>
          <a:sy n="115" d="100"/>
        </p:scale>
        <p:origin x="208" y="232"/>
      </p:cViewPr>
      <p:guideLst>
        <p:guide orient="horz" pos="2016"/>
        <p:guide pos="2880"/>
        <p:guide orient="horz"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64B5-7999-D24F-A5F2-ED51B8ACAF5A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5F62F-73D0-E74B-8ED3-B886D4713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56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63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9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8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15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38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6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02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65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90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4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8C54F-3909-344A-8E0C-994F96D226F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3FC93F-A1B8-25FB-E533-B01965FD6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355848"/>
            <a:ext cx="9144806" cy="2889504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7140BC1-275C-EEBF-935B-3C7AD1FD3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</a:t>
            </a:r>
            <a:r>
              <a:rPr lang="en-US" sz="900" dirty="0" err="1"/>
              <a:t>Acappella</a:t>
            </a:r>
            <a:r>
              <a:rPr lang="en-US" sz="900" dirty="0"/>
              <a:t>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C1a – A Christmas Alleluia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0" y="6473952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i="1" dirty="0">
                <a:solidFill>
                  <a:srgbClr val="000000"/>
                </a:solidFill>
                <a:latin typeface="+mj-lt"/>
              </a:rPr>
              <a:t>© 2015 Son of the Lion (BMI) Twelve Lions Music (BMI) Worship Together Music (BMI) Capitol CMG Paragon (BMI)</a:t>
            </a:r>
          </a:p>
          <a:p>
            <a:pPr eaLnBrk="1" hangingPunct="1"/>
            <a:r>
              <a:rPr lang="en-US" sz="900" i="1" dirty="0">
                <a:solidFill>
                  <a:srgbClr val="000000"/>
                </a:solidFill>
                <a:latin typeface="+mj-lt"/>
              </a:rPr>
              <a:t>S.D.G. Publishing (BMI) (</a:t>
            </a:r>
            <a:r>
              <a:rPr lang="en-US" sz="900" i="1" dirty="0" err="1">
                <a:solidFill>
                  <a:srgbClr val="000000"/>
                </a:solidFill>
                <a:latin typeface="+mj-lt"/>
              </a:rPr>
              <a:t>adm.</a:t>
            </a:r>
            <a:r>
              <a:rPr lang="en-US" sz="900" i="1" dirty="0">
                <a:solidFill>
                  <a:srgbClr val="000000"/>
                </a:solidFill>
                <a:latin typeface="+mj-lt"/>
              </a:rPr>
              <a:t> at CapitolCMGPublishing.com) All rights reserved. Used by permission.</a:t>
            </a: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FA9B841F-B4F5-261D-8776-350FA405A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48363"/>
            <a:ext cx="4171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00" dirty="0">
                <a:solidFill>
                  <a:srgbClr val="000000"/>
                </a:solidFill>
                <a:latin typeface="+mj-lt"/>
              </a:rPr>
              <a:t>Words and Music by: Chris Tomlin and Jonas </a:t>
            </a:r>
            <a:r>
              <a:rPr lang="en-US" sz="900" dirty="0" err="1">
                <a:solidFill>
                  <a:srgbClr val="000000"/>
                </a:solidFill>
                <a:latin typeface="+mj-lt"/>
              </a:rPr>
              <a:t>Myrin</a:t>
            </a:r>
            <a:endParaRPr lang="en-US" sz="900" dirty="0">
              <a:solidFill>
                <a:srgbClr val="000000"/>
              </a:solidFill>
              <a:latin typeface="+mj-lt"/>
            </a:endParaRPr>
          </a:p>
          <a:p>
            <a:pPr algn="r" eaLnBrk="1" hangingPunct="1"/>
            <a:r>
              <a:rPr lang="en-US" sz="900" dirty="0" err="1">
                <a:solidFill>
                  <a:srgbClr val="000000"/>
                </a:solidFill>
                <a:latin typeface="+mj-lt"/>
              </a:rPr>
              <a:t>Arr</a:t>
            </a:r>
            <a:r>
              <a:rPr lang="en-US" sz="900" dirty="0">
                <a:solidFill>
                  <a:srgbClr val="000000"/>
                </a:solidFill>
                <a:latin typeface="+mj-lt"/>
              </a:rPr>
              <a:t>: Shane Coffman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93D7E75-EA8D-65B8-4E3A-3261BBEB6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7CF04A3-66E3-2CDD-CD71-523D28401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C3b – A Christmas Alleluia</a:t>
            </a:r>
          </a:p>
        </p:txBody>
      </p:sp>
    </p:spTree>
    <p:extLst>
      <p:ext uri="{BB962C8B-B14F-4D97-AF65-F5344CB8AC3E}">
        <p14:creationId xmlns:p14="http://schemas.microsoft.com/office/powerpoint/2010/main" val="149491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D2A80F5-2368-FE33-F1B0-852873FD3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C3c – A Christmas Alleluia</a:t>
            </a:r>
          </a:p>
        </p:txBody>
      </p:sp>
    </p:spTree>
    <p:extLst>
      <p:ext uri="{BB962C8B-B14F-4D97-AF65-F5344CB8AC3E}">
        <p14:creationId xmlns:p14="http://schemas.microsoft.com/office/powerpoint/2010/main" val="253321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F7579D6-FE4D-4104-F393-08D6B9743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C0DD05D-F271-8050-582B-054EEABCD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/>
              <a:t>© 2024 </a:t>
            </a:r>
            <a:r>
              <a:rPr lang="en-US" sz="900" dirty="0"/>
              <a:t>The </a:t>
            </a:r>
            <a:r>
              <a:rPr lang="en-US" sz="900" dirty="0" err="1"/>
              <a:t>Acappella</a:t>
            </a:r>
            <a:r>
              <a:rPr lang="en-US" sz="900" dirty="0"/>
              <a:t>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C1b – A Christmas Alleluia</a:t>
            </a:r>
          </a:p>
        </p:txBody>
      </p:sp>
    </p:spTree>
    <p:extLst>
      <p:ext uri="{BB962C8B-B14F-4D97-AF65-F5344CB8AC3E}">
        <p14:creationId xmlns:p14="http://schemas.microsoft.com/office/powerpoint/2010/main" val="101640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0C18534-17CA-704F-66D8-3378BD813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C0CA2FD-60BB-EA67-FD78-8BE43DFF9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C2a – A Christmas Alleluia</a:t>
            </a:r>
          </a:p>
        </p:txBody>
      </p:sp>
    </p:spTree>
    <p:extLst>
      <p:ext uri="{BB962C8B-B14F-4D97-AF65-F5344CB8AC3E}">
        <p14:creationId xmlns:p14="http://schemas.microsoft.com/office/powerpoint/2010/main" val="357730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BB8D3C1-81FA-6265-635A-B98030656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E3CC904-777C-781E-C42F-44A64D9C0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C2b – A Christmas Alleluia</a:t>
            </a:r>
          </a:p>
        </p:txBody>
      </p:sp>
    </p:spTree>
    <p:extLst>
      <p:ext uri="{BB962C8B-B14F-4D97-AF65-F5344CB8AC3E}">
        <p14:creationId xmlns:p14="http://schemas.microsoft.com/office/powerpoint/2010/main" val="315410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FAAC3EA-9B9D-66E0-3B04-AA7375E68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0D58932-25F1-1730-C1FC-2A93D04AD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B1a – A Christmas Alleluia</a:t>
            </a:r>
          </a:p>
        </p:txBody>
      </p:sp>
    </p:spTree>
    <p:extLst>
      <p:ext uri="{BB962C8B-B14F-4D97-AF65-F5344CB8AC3E}">
        <p14:creationId xmlns:p14="http://schemas.microsoft.com/office/powerpoint/2010/main" val="399559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5E72D86-555A-735E-F528-036BC4F14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B1b – A Christmas Alleluia</a:t>
            </a:r>
          </a:p>
        </p:txBody>
      </p:sp>
    </p:spTree>
    <p:extLst>
      <p:ext uri="{BB962C8B-B14F-4D97-AF65-F5344CB8AC3E}">
        <p14:creationId xmlns:p14="http://schemas.microsoft.com/office/powerpoint/2010/main" val="385522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A345C63-8038-B042-635D-43190D922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6E713F-69B1-1518-B7F5-1B0BFE341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B2a – A Christmas Alleluia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5E96340-FDEB-D2EB-3764-15F2E577F0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84375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8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ADE69EF-0E86-2975-0675-41C30226A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B2b – A Christmas Alleluia</a:t>
            </a:r>
          </a:p>
        </p:txBody>
      </p:sp>
    </p:spTree>
    <p:extLst>
      <p:ext uri="{BB962C8B-B14F-4D97-AF65-F5344CB8AC3E}">
        <p14:creationId xmlns:p14="http://schemas.microsoft.com/office/powerpoint/2010/main" val="308309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7B5783-8ABA-955F-17E0-8297891D6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FF0F281-1B2F-E9A5-44A8-130A08B10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C3a – A Christmas Alleluia</a:t>
            </a:r>
          </a:p>
        </p:txBody>
      </p:sp>
    </p:spTree>
    <p:extLst>
      <p:ext uri="{BB962C8B-B14F-4D97-AF65-F5344CB8AC3E}">
        <p14:creationId xmlns:p14="http://schemas.microsoft.com/office/powerpoint/2010/main" val="1004858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188</Words>
  <Application>Microsoft Macintosh PowerPoint</Application>
  <PresentationFormat>On-screen Show (4:3)</PresentationFormat>
  <Paragraphs>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C1a – A Christmas Alleluia</vt:lpstr>
      <vt:lpstr>C1b – A Christmas Alleluia</vt:lpstr>
      <vt:lpstr>C2a – A Christmas Alleluia</vt:lpstr>
      <vt:lpstr>C2b – A Christmas Alleluia</vt:lpstr>
      <vt:lpstr>B1a – A Christmas Alleluia</vt:lpstr>
      <vt:lpstr>B1b – A Christmas Alleluia</vt:lpstr>
      <vt:lpstr>B2a – A Christmas Alleluia</vt:lpstr>
      <vt:lpstr>B2b – A Christmas Alleluia</vt:lpstr>
      <vt:lpstr>C3a – A Christmas Alleluia</vt:lpstr>
      <vt:lpstr>C3b – A Christmas Alleluia</vt:lpstr>
      <vt:lpstr>C3c – A Christmas Alleluia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C1a – Give Thanks (to the Lord)</dc:title>
  <dc:creator>MICHAEL ROGERS</dc:creator>
  <cp:lastModifiedBy>MelissaL</cp:lastModifiedBy>
  <cp:revision>43</cp:revision>
  <dcterms:created xsi:type="dcterms:W3CDTF">2013-12-26T03:47:56Z</dcterms:created>
  <dcterms:modified xsi:type="dcterms:W3CDTF">2024-08-27T18:03:21Z</dcterms:modified>
</cp:coreProperties>
</file>