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69" autoAdjust="0"/>
    <p:restoredTop sz="86256" autoAdjust="0"/>
  </p:normalViewPr>
  <p:slideViewPr>
    <p:cSldViewPr snapToObjects="1">
      <p:cViewPr varScale="1">
        <p:scale>
          <a:sx n="120" d="100"/>
          <a:sy n="120" d="100"/>
        </p:scale>
        <p:origin x="192" y="240"/>
      </p:cViewPr>
      <p:guideLst>
        <p:guide orient="horz" pos="2016"/>
        <p:guide pos="2880"/>
        <p:guide orient="horz" pos="1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164B5-7999-D24F-A5F2-ED51B8ACAF5A}" type="datetimeFigureOut">
              <a:rPr lang="en-US" smtClean="0"/>
              <a:t>9/20/24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5F62F-73D0-E74B-8ED3-B886D4713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1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56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5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76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59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2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87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6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56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25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6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09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27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0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9/20/24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9/20/24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9/20/24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9/20/24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9/20/24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9/20/24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8C54F-3909-344A-8E0C-994F96D226F0}" type="datetimeFigureOut">
              <a:rPr lang="en-US" smtClean="0"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2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D2BC6B2E-E03D-3344-05B3-61617CA45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AEB00230-F84D-1C82-E65C-74BC4D2222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</a:t>
            </a:r>
            <a:r>
              <a:rPr lang="en-US" sz="900" dirty="0" err="1"/>
              <a:t>Acappella</a:t>
            </a:r>
            <a:r>
              <a:rPr lang="en-US" sz="900" dirty="0"/>
              <a:t>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V1a – Come, Lord Jesus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0" y="6473952"/>
            <a:ext cx="41719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i="1" dirty="0">
                <a:solidFill>
                  <a:srgbClr val="000000"/>
                </a:solidFill>
                <a:latin typeface="+mj-lt"/>
              </a:rPr>
              <a:t>© 2021 Lee Michael Langdon Publishing (ASCAP)</a:t>
            </a: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xmlns="" id="{97032ED9-30E5-A8D2-ABD5-18769F366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50" y="118872"/>
            <a:ext cx="4171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00" dirty="0">
                <a:solidFill>
                  <a:srgbClr val="000000"/>
                </a:solidFill>
                <a:latin typeface="+mj-lt"/>
              </a:rPr>
              <a:t>Words and Music by: Lee Langdon</a:t>
            </a:r>
          </a:p>
          <a:p>
            <a:pPr algn="r" eaLnBrk="1" hangingPunct="1"/>
            <a:r>
              <a:rPr lang="en-US" sz="900" dirty="0" err="1">
                <a:solidFill>
                  <a:srgbClr val="000000"/>
                </a:solidFill>
                <a:latin typeface="+mj-lt"/>
              </a:rPr>
              <a:t>Arr</a:t>
            </a:r>
            <a:r>
              <a:rPr lang="en-US" sz="900" dirty="0">
                <a:solidFill>
                  <a:srgbClr val="000000"/>
                </a:solidFill>
                <a:latin typeface="+mj-lt"/>
              </a:rPr>
              <a:t>: Shane Coffman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D8A7C9E7-8CF0-7194-BF31-CB00AD3B8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E9CBFF-6CC9-0959-DE98-AF5CA640747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4006" y="466344"/>
            <a:ext cx="9144803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C2a – Come, Lord Jesus</a:t>
            </a:r>
          </a:p>
        </p:txBody>
      </p:sp>
    </p:spTree>
    <p:extLst>
      <p:ext uri="{BB962C8B-B14F-4D97-AF65-F5344CB8AC3E}">
        <p14:creationId xmlns:p14="http://schemas.microsoft.com/office/powerpoint/2010/main" val="1425179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28FEB0C2-9322-1E4B-7151-F68BFE943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75B715D7-4D0D-0638-BAB5-F8DDC9037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C2b – Come, Lord Jesus</a:t>
            </a:r>
          </a:p>
        </p:txBody>
      </p:sp>
    </p:spTree>
    <p:extLst>
      <p:ext uri="{BB962C8B-B14F-4D97-AF65-F5344CB8AC3E}">
        <p14:creationId xmlns:p14="http://schemas.microsoft.com/office/powerpoint/2010/main" val="1835943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9AC99D0C-1916-AF06-3E9C-9FD7407E6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2D488D75-F065-2DEC-4C53-23E8A6B76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C2c – Come, Lord Jesus</a:t>
            </a:r>
          </a:p>
        </p:txBody>
      </p:sp>
    </p:spTree>
    <p:extLst>
      <p:ext uri="{BB962C8B-B14F-4D97-AF65-F5344CB8AC3E}">
        <p14:creationId xmlns:p14="http://schemas.microsoft.com/office/powerpoint/2010/main" val="2817621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F01E7D-D934-318E-D14A-E38B6626CC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" y="3355848"/>
            <a:ext cx="9144803" cy="28895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C4C035-305F-25D1-622D-6C4926A00F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-805" y="466344"/>
            <a:ext cx="9144803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4132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/>
              <a:t>© 2024 </a:t>
            </a:r>
            <a:r>
              <a:rPr lang="en-US" sz="900" dirty="0"/>
              <a:t>The </a:t>
            </a:r>
            <a:r>
              <a:rPr lang="en-US" sz="900" dirty="0" err="1"/>
              <a:t>Acappella</a:t>
            </a:r>
            <a:r>
              <a:rPr lang="en-US" sz="900" dirty="0"/>
              <a:t>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C2d – Come, Lord Jesus</a:t>
            </a:r>
          </a:p>
        </p:txBody>
      </p:sp>
    </p:spTree>
    <p:extLst>
      <p:ext uri="{BB962C8B-B14F-4D97-AF65-F5344CB8AC3E}">
        <p14:creationId xmlns:p14="http://schemas.microsoft.com/office/powerpoint/2010/main" val="167573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2CD127FC-234C-6A96-6633-FF6C3E3DF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F7F2734F-3B6D-7062-95F1-E0FE5F8C4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V1b – Come, Lord Jesus</a:t>
            </a:r>
          </a:p>
        </p:txBody>
      </p:sp>
    </p:spTree>
    <p:extLst>
      <p:ext uri="{BB962C8B-B14F-4D97-AF65-F5344CB8AC3E}">
        <p14:creationId xmlns:p14="http://schemas.microsoft.com/office/powerpoint/2010/main" val="101640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484905D2-2570-2675-6B69-8F73DD996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1D3B67A7-6AA5-DA01-8BB3-1D1CDE339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V1c – Come, Lord Jesus</a:t>
            </a:r>
          </a:p>
        </p:txBody>
      </p:sp>
    </p:spTree>
    <p:extLst>
      <p:ext uri="{BB962C8B-B14F-4D97-AF65-F5344CB8AC3E}">
        <p14:creationId xmlns:p14="http://schemas.microsoft.com/office/powerpoint/2010/main" val="363362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2035242A-4E26-1DDF-0C5E-7F5A3D710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AB916293-6297-1B7A-8D93-A16BCCF53D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V2a – Come, Lord Jesus</a:t>
            </a:r>
          </a:p>
        </p:txBody>
      </p:sp>
    </p:spTree>
    <p:extLst>
      <p:ext uri="{BB962C8B-B14F-4D97-AF65-F5344CB8AC3E}">
        <p14:creationId xmlns:p14="http://schemas.microsoft.com/office/powerpoint/2010/main" val="131825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D225A879-F81B-1F57-DA81-46E70237B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30899227-C0E5-48B7-D4FD-3CD3E8AD0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V2b – Come, Lord Jesus</a:t>
            </a:r>
          </a:p>
        </p:txBody>
      </p:sp>
    </p:spTree>
    <p:extLst>
      <p:ext uri="{BB962C8B-B14F-4D97-AF65-F5344CB8AC3E}">
        <p14:creationId xmlns:p14="http://schemas.microsoft.com/office/powerpoint/2010/main" val="71431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812553B5-EBEA-D53B-A6AD-18C33E9B7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7FF0F42C-0EEF-E6B8-88C1-7D324F3F1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V2c – Come, Lord Jesus</a:t>
            </a:r>
          </a:p>
        </p:txBody>
      </p:sp>
    </p:spTree>
    <p:extLst>
      <p:ext uri="{BB962C8B-B14F-4D97-AF65-F5344CB8AC3E}">
        <p14:creationId xmlns:p14="http://schemas.microsoft.com/office/powerpoint/2010/main" val="4290542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77DC9746-9180-9EB8-55F4-CC4F3E195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776688-B997-8802-651A-61F96260AEB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" y="466344"/>
            <a:ext cx="9144803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C1a – Come, Lord Jesus</a:t>
            </a:r>
          </a:p>
        </p:txBody>
      </p:sp>
    </p:spTree>
    <p:extLst>
      <p:ext uri="{BB962C8B-B14F-4D97-AF65-F5344CB8AC3E}">
        <p14:creationId xmlns:p14="http://schemas.microsoft.com/office/powerpoint/2010/main" val="3198239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164F96FB-84BB-930B-B689-FE1CF8B49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5EB03EE4-0314-9521-B5CB-6BF5791BC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C1b – Come, Lord Jesus</a:t>
            </a:r>
          </a:p>
        </p:txBody>
      </p:sp>
    </p:spTree>
    <p:extLst>
      <p:ext uri="{BB962C8B-B14F-4D97-AF65-F5344CB8AC3E}">
        <p14:creationId xmlns:p14="http://schemas.microsoft.com/office/powerpoint/2010/main" val="1694277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859A52F8-EC98-4030-0021-7A273B188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2659797A-2323-6023-616F-E44C96EE0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3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B1a – Come, Lord Jesus</a:t>
            </a:r>
          </a:p>
        </p:txBody>
      </p:sp>
    </p:spTree>
    <p:extLst>
      <p:ext uri="{BB962C8B-B14F-4D97-AF65-F5344CB8AC3E}">
        <p14:creationId xmlns:p14="http://schemas.microsoft.com/office/powerpoint/2010/main" val="1044025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176</Words>
  <Application>Microsoft Macintosh PowerPoint</Application>
  <PresentationFormat>On-screen Show (4:3)</PresentationFormat>
  <Paragraphs>42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ＭＳ Ｐゴシック</vt:lpstr>
      <vt:lpstr>Arial</vt:lpstr>
      <vt:lpstr>Office Theme</vt:lpstr>
      <vt:lpstr>V1a – Come, Lord Jesus</vt:lpstr>
      <vt:lpstr>V1b – Come, Lord Jesus</vt:lpstr>
      <vt:lpstr>V1c – Come, Lord Jesus</vt:lpstr>
      <vt:lpstr>V2a – Come, Lord Jesus</vt:lpstr>
      <vt:lpstr>V2b – Come, Lord Jesus</vt:lpstr>
      <vt:lpstr>V2c – Come, Lord Jesus</vt:lpstr>
      <vt:lpstr>C1a – Come, Lord Jesus</vt:lpstr>
      <vt:lpstr>C1b – Come, Lord Jesus</vt:lpstr>
      <vt:lpstr>B1a – Come, Lord Jesus</vt:lpstr>
      <vt:lpstr>C2a – Come, Lord Jesus</vt:lpstr>
      <vt:lpstr>C2b – Come, Lord Jesus</vt:lpstr>
      <vt:lpstr>C2c – Come, Lord Jesus</vt:lpstr>
      <vt:lpstr>C2d – Come, Lord Jesus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C1a – Give Thanks (to the Lord)</dc:title>
  <dc:creator>MICHAEL ROGERS</dc:creator>
  <cp:lastModifiedBy>Microsoft Office User</cp:lastModifiedBy>
  <cp:revision>45</cp:revision>
  <dcterms:created xsi:type="dcterms:W3CDTF">2013-12-26T03:47:56Z</dcterms:created>
  <dcterms:modified xsi:type="dcterms:W3CDTF">2024-09-20T18:50:05Z</dcterms:modified>
</cp:coreProperties>
</file>