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86313" autoAdjust="0"/>
  </p:normalViewPr>
  <p:slideViewPr>
    <p:cSldViewPr snapToObjects="1">
      <p:cViewPr varScale="1">
        <p:scale>
          <a:sx n="117" d="100"/>
          <a:sy n="117" d="100"/>
        </p:scale>
        <p:origin x="664" y="184"/>
      </p:cViewPr>
      <p:guideLst>
        <p:guide orient="horz" pos="2016"/>
        <p:guide pos="2880"/>
        <p:guide orient="horz"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64B5-7999-D24F-A5F2-ED51B8ACAF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5F62F-73D0-E74B-8ED3-B886D471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6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19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15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5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1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8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40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0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2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57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865D2DF7-7A37-AC06-AE08-2515AADDD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14129FF3-9163-94BB-3A4C-F699AB522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V1a – Messiah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6198542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1" dirty="0">
                <a:solidFill>
                  <a:srgbClr val="000000"/>
                </a:solidFill>
                <a:latin typeface="+mj-lt"/>
              </a:rPr>
              <a:t>© 2017 </a:t>
            </a:r>
            <a:r>
              <a:rPr lang="en-US" sz="800" i="1" dirty="0" err="1">
                <a:solidFill>
                  <a:srgbClr val="000000"/>
                </a:solidFill>
                <a:latin typeface="+mj-lt"/>
              </a:rPr>
              <a:t>MeauxJeaux</a:t>
            </a:r>
            <a:r>
              <a:rPr lang="en-US" sz="800" i="1" dirty="0">
                <a:solidFill>
                  <a:srgbClr val="000000"/>
                </a:solidFill>
                <a:latin typeface="+mj-lt"/>
              </a:rPr>
              <a:t> Music (SESAC) (adm.at CapitolCMGPublishing.com) All rights reserved. Used by permission;</a:t>
            </a:r>
            <a:br>
              <a:rPr lang="en-US" sz="800" i="1" dirty="0">
                <a:solidFill>
                  <a:srgbClr val="000000"/>
                </a:solidFill>
                <a:latin typeface="+mj-lt"/>
              </a:rPr>
            </a:br>
            <a:r>
              <a:rPr lang="en-US" sz="800" i="1" dirty="0">
                <a:solidFill>
                  <a:srgbClr val="000000"/>
                </a:solidFill>
                <a:latin typeface="+mj-lt"/>
              </a:rPr>
              <a:t>© 2018 Word Music LLC (ASCAP) / Francesca Music (ASCAP) / Dayspring Music LLC (BMI) / Goes Something Like This (BMI) / Meaux </a:t>
            </a:r>
            <a:r>
              <a:rPr lang="en-US" sz="800" i="1" dirty="0" err="1">
                <a:solidFill>
                  <a:srgbClr val="000000"/>
                </a:solidFill>
                <a:latin typeface="+mj-lt"/>
              </a:rPr>
              <a:t>Jeaux</a:t>
            </a:r>
            <a:r>
              <a:rPr lang="en-US" sz="800" i="1" dirty="0">
                <a:solidFill>
                  <a:srgbClr val="000000"/>
                </a:solidFill>
                <a:latin typeface="+mj-lt"/>
              </a:rPr>
              <a:t> Music (SESAC) / Da Bears Da Bears Da Bears (SESAC). All Rights Reserved.</a:t>
            </a: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xmlns="" id="{DD9C7E35-9331-3DC2-1E6A-0E10DBED3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118870"/>
            <a:ext cx="4171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 dirty="0">
                <a:solidFill>
                  <a:srgbClr val="000000"/>
                </a:solidFill>
                <a:latin typeface="+mj-lt"/>
              </a:rPr>
              <a:t>Words and Music by: Francesca </a:t>
            </a:r>
            <a:r>
              <a:rPr lang="en-US" sz="900" dirty="0" err="1">
                <a:solidFill>
                  <a:srgbClr val="000000"/>
                </a:solidFill>
                <a:latin typeface="+mj-lt"/>
              </a:rPr>
              <a:t>Battistelli</a:t>
            </a:r>
            <a:r>
              <a:rPr lang="en-US" sz="900" dirty="0">
                <a:solidFill>
                  <a:srgbClr val="000000"/>
                </a:solidFill>
                <a:latin typeface="+mj-lt"/>
              </a:rPr>
              <a:t>, Molly Reed, and  Jeff Pardo</a:t>
            </a:r>
          </a:p>
          <a:p>
            <a:pPr algn="r" eaLnBrk="1" hangingPunct="1"/>
            <a:r>
              <a:rPr lang="en-US" sz="900" dirty="0" err="1">
                <a:solidFill>
                  <a:srgbClr val="000000"/>
                </a:solidFill>
                <a:latin typeface="+mj-lt"/>
              </a:rPr>
              <a:t>Arr</a:t>
            </a:r>
            <a:r>
              <a:rPr lang="en-US" sz="900" dirty="0">
                <a:solidFill>
                  <a:srgbClr val="000000"/>
                </a:solidFill>
                <a:latin typeface="+mj-lt"/>
              </a:rPr>
              <a:t>: Shane Coffman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56A477F4-2E67-84C2-C691-E348D1C97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B1b – Messiah</a:t>
            </a:r>
          </a:p>
        </p:txBody>
      </p:sp>
    </p:spTree>
    <p:extLst>
      <p:ext uri="{BB962C8B-B14F-4D97-AF65-F5344CB8AC3E}">
        <p14:creationId xmlns:p14="http://schemas.microsoft.com/office/powerpoint/2010/main" val="40778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991C5F1B-4B9E-94D1-B6EB-EE42C02F2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BD02F49B-B293-4DAB-BF0C-82C5DC13A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V3a – Messiah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1F096D0A-EE6A-779A-EF89-2331410CC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84375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5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6A27250D-A41B-07C1-41F0-9DA16FED2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2BEA9837-FB75-EAAA-CBBB-ABA964E40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C3a – Messiah</a:t>
            </a:r>
          </a:p>
        </p:txBody>
      </p:sp>
    </p:spTree>
    <p:extLst>
      <p:ext uri="{BB962C8B-B14F-4D97-AF65-F5344CB8AC3E}">
        <p14:creationId xmlns:p14="http://schemas.microsoft.com/office/powerpoint/2010/main" val="278764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5F2B48D7-3875-E9F2-BCD6-797952730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0" y="3355848"/>
            <a:ext cx="9144806" cy="2889504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4E7216B6-B804-508B-40B7-DD1D33BB7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C3b – Messiah</a:t>
            </a:r>
          </a:p>
        </p:txBody>
      </p:sp>
    </p:spTree>
    <p:extLst>
      <p:ext uri="{BB962C8B-B14F-4D97-AF65-F5344CB8AC3E}">
        <p14:creationId xmlns:p14="http://schemas.microsoft.com/office/powerpoint/2010/main" val="424545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7522F4D8-23E8-F681-58FC-C1C8DD926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81382275-CC4A-1F41-CDDB-59BE1EE73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V1b – Messiah</a:t>
            </a:r>
          </a:p>
        </p:txBody>
      </p:sp>
    </p:spTree>
    <p:extLst>
      <p:ext uri="{BB962C8B-B14F-4D97-AF65-F5344CB8AC3E}">
        <p14:creationId xmlns:p14="http://schemas.microsoft.com/office/powerpoint/2010/main" val="101640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8D2A174E-C50C-5AC7-1D79-92396193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78643717-D7F0-3455-5621-1E544C85F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C1a – Messiah</a:t>
            </a:r>
          </a:p>
        </p:txBody>
      </p:sp>
    </p:spTree>
    <p:extLst>
      <p:ext uri="{BB962C8B-B14F-4D97-AF65-F5344CB8AC3E}">
        <p14:creationId xmlns:p14="http://schemas.microsoft.com/office/powerpoint/2010/main" val="358228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8AB95877-6E8D-162A-B40E-C14CE8ABC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C1b – Messiah</a:t>
            </a:r>
          </a:p>
        </p:txBody>
      </p:sp>
    </p:spTree>
    <p:extLst>
      <p:ext uri="{BB962C8B-B14F-4D97-AF65-F5344CB8AC3E}">
        <p14:creationId xmlns:p14="http://schemas.microsoft.com/office/powerpoint/2010/main" val="40267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A93162BF-A35B-546A-F117-D6627453E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17CC8E7C-5502-3858-726D-7554E7445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V2a – Messiah</a:t>
            </a:r>
          </a:p>
        </p:txBody>
      </p:sp>
    </p:spTree>
    <p:extLst>
      <p:ext uri="{BB962C8B-B14F-4D97-AF65-F5344CB8AC3E}">
        <p14:creationId xmlns:p14="http://schemas.microsoft.com/office/powerpoint/2010/main" val="170573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2C6ECDF5-8CDA-E857-D13B-38A1B9ED8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35FFA9B4-BFB1-D34D-CC1A-93BC26BE4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V2b – Messiah</a:t>
            </a:r>
          </a:p>
        </p:txBody>
      </p:sp>
    </p:spTree>
    <p:extLst>
      <p:ext uri="{BB962C8B-B14F-4D97-AF65-F5344CB8AC3E}">
        <p14:creationId xmlns:p14="http://schemas.microsoft.com/office/powerpoint/2010/main" val="379675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7DB47968-0682-7497-06B4-4F552D937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7613B102-4EAD-7FB0-9370-D10792D2F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/>
              <a:t>© 2024 </a:t>
            </a:r>
            <a:r>
              <a:rPr lang="en-US" sz="900" dirty="0"/>
              <a:t>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C2a – Messiah</a:t>
            </a:r>
          </a:p>
        </p:txBody>
      </p:sp>
    </p:spTree>
    <p:extLst>
      <p:ext uri="{BB962C8B-B14F-4D97-AF65-F5344CB8AC3E}">
        <p14:creationId xmlns:p14="http://schemas.microsoft.com/office/powerpoint/2010/main" val="277386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CF49F1E7-5299-DDB9-D093-E8C38CADF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/>
              <a:t>© 2024 </a:t>
            </a:r>
            <a:r>
              <a:rPr lang="en-US" sz="900" dirty="0"/>
              <a:t>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C2b – Messiah</a:t>
            </a:r>
          </a:p>
        </p:txBody>
      </p:sp>
    </p:spTree>
    <p:extLst>
      <p:ext uri="{BB962C8B-B14F-4D97-AF65-F5344CB8AC3E}">
        <p14:creationId xmlns:p14="http://schemas.microsoft.com/office/powerpoint/2010/main" val="393941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385F08B4-E510-E292-E387-EE922D725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4BEA7D-E75C-C728-648D-563C7B117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B1a – Messiah</a:t>
            </a:r>
          </a:p>
        </p:txBody>
      </p:sp>
    </p:spTree>
    <p:extLst>
      <p:ext uri="{BB962C8B-B14F-4D97-AF65-F5344CB8AC3E}">
        <p14:creationId xmlns:p14="http://schemas.microsoft.com/office/powerpoint/2010/main" val="3266789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154</Words>
  <Application>Microsoft Macintosh PowerPoint</Application>
  <PresentationFormat>On-screen Show (4:3)</PresentationFormat>
  <Paragraphs>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ＭＳ Ｐゴシック</vt:lpstr>
      <vt:lpstr>Arial</vt:lpstr>
      <vt:lpstr>Office Theme</vt:lpstr>
      <vt:lpstr>V1a – Messiah</vt:lpstr>
      <vt:lpstr>V1b – Messiah</vt:lpstr>
      <vt:lpstr>C1a – Messiah</vt:lpstr>
      <vt:lpstr>C1b – Messiah</vt:lpstr>
      <vt:lpstr>V2a – Messiah</vt:lpstr>
      <vt:lpstr>V2b – Messiah</vt:lpstr>
      <vt:lpstr>C2a – Messiah</vt:lpstr>
      <vt:lpstr>C2b – Messiah</vt:lpstr>
      <vt:lpstr>B1a – Messiah</vt:lpstr>
      <vt:lpstr>B1b – Messiah</vt:lpstr>
      <vt:lpstr>V3a – Messiah</vt:lpstr>
      <vt:lpstr>C3a – Messiah</vt:lpstr>
      <vt:lpstr>C3b – Messiah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C1a – Give Thanks (to the Lord)</dc:title>
  <dc:creator>MICHAEL ROGERS</dc:creator>
  <cp:lastModifiedBy>Microsoft Office User</cp:lastModifiedBy>
  <cp:revision>48</cp:revision>
  <dcterms:created xsi:type="dcterms:W3CDTF">2013-12-26T03:47:56Z</dcterms:created>
  <dcterms:modified xsi:type="dcterms:W3CDTF">2024-10-16T16:02:03Z</dcterms:modified>
</cp:coreProperties>
</file>