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8" autoAdjust="0"/>
    <p:restoredTop sz="86309" autoAdjust="0"/>
  </p:normalViewPr>
  <p:slideViewPr>
    <p:cSldViewPr snapToObjects="1">
      <p:cViewPr varScale="1">
        <p:scale>
          <a:sx n="120" d="100"/>
          <a:sy n="120" d="100"/>
        </p:scale>
        <p:origin x="744" y="184"/>
      </p:cViewPr>
      <p:guideLst>
        <p:guide orient="horz" pos="2016"/>
        <p:guide pos="2880"/>
        <p:guide orient="horz"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64B5-7999-D24F-A5F2-ED51B8ACAF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5F62F-73D0-E74B-8ED3-B886D4713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56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35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3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8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40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74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37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2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28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8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8C19317F-BAC3-C0C6-1759-4326144BD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FED658AB-4B3C-210A-8880-19043CEB1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</a:t>
            </a:r>
            <a:r>
              <a:rPr lang="en-US" sz="900" dirty="0" err="1"/>
              <a:t>Acappella</a:t>
            </a:r>
            <a:r>
              <a:rPr lang="en-US" sz="900" dirty="0"/>
              <a:t>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V1a – O Come All You Unfaithful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0" y="6473952"/>
            <a:ext cx="41719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i="1" dirty="0">
                <a:solidFill>
                  <a:srgbClr val="000000"/>
                </a:solidFill>
                <a:latin typeface="+mj-lt"/>
              </a:rPr>
              <a:t>© 2020 Sovereign Grace Praise (BMI) (</a:t>
            </a:r>
            <a:r>
              <a:rPr lang="en-US" sz="900" i="1" dirty="0" err="1">
                <a:solidFill>
                  <a:srgbClr val="000000"/>
                </a:solidFill>
                <a:latin typeface="+mj-lt"/>
              </a:rPr>
              <a:t>adm</a:t>
            </a:r>
            <a:r>
              <a:rPr lang="en-US" sz="900" i="1" dirty="0">
                <a:solidFill>
                  <a:srgbClr val="000000"/>
                </a:solidFill>
                <a:latin typeface="+mj-lt"/>
              </a:rPr>
              <a:t> at IntegratedRights.com)</a:t>
            </a: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xmlns="" id="{38B9B543-A84D-8FA4-509D-0C8A1AB78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18872"/>
            <a:ext cx="4171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00" dirty="0">
                <a:solidFill>
                  <a:srgbClr val="000000"/>
                </a:solidFill>
                <a:latin typeface="+mj-lt"/>
              </a:rPr>
              <a:t>Words and Music by: Lisa Clow and Bob </a:t>
            </a:r>
            <a:r>
              <a:rPr lang="en-US" sz="900" dirty="0" err="1">
                <a:solidFill>
                  <a:srgbClr val="000000"/>
                </a:solidFill>
                <a:latin typeface="+mj-lt"/>
              </a:rPr>
              <a:t>Kauflin</a:t>
            </a:r>
            <a:endParaRPr lang="en-US" sz="900" dirty="0">
              <a:solidFill>
                <a:srgbClr val="000000"/>
              </a:solidFill>
              <a:latin typeface="+mj-lt"/>
            </a:endParaRPr>
          </a:p>
          <a:p>
            <a:pPr algn="r" eaLnBrk="1" hangingPunct="1"/>
            <a:r>
              <a:rPr lang="en-US" sz="900" dirty="0" err="1">
                <a:solidFill>
                  <a:srgbClr val="000000"/>
                </a:solidFill>
                <a:latin typeface="+mj-lt"/>
              </a:rPr>
              <a:t>Arr</a:t>
            </a:r>
            <a:r>
              <a:rPr lang="en-US" sz="900" dirty="0">
                <a:solidFill>
                  <a:srgbClr val="000000"/>
                </a:solidFill>
                <a:latin typeface="+mj-lt"/>
              </a:rPr>
              <a:t>: Collin Elk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9FE9C671-C352-6DB1-E484-5A3CEBB29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9629830E-9BC8-2572-82CA-BFE07EC28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C3a – O Come All You Unfaithful</a:t>
            </a:r>
          </a:p>
        </p:txBody>
      </p:sp>
    </p:spTree>
    <p:extLst>
      <p:ext uri="{BB962C8B-B14F-4D97-AF65-F5344CB8AC3E}">
        <p14:creationId xmlns:p14="http://schemas.microsoft.com/office/powerpoint/2010/main" val="2825849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F1828285-7DAE-DE55-1F9D-BFCA32FFD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312EF480-A5D1-8449-8EEA-739B989EB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C4a – O Come All You Unfaithful</a:t>
            </a:r>
          </a:p>
        </p:txBody>
      </p:sp>
    </p:spTree>
    <p:extLst>
      <p:ext uri="{BB962C8B-B14F-4D97-AF65-F5344CB8AC3E}">
        <p14:creationId xmlns:p14="http://schemas.microsoft.com/office/powerpoint/2010/main" val="309772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23122C9C-695D-27B4-90FC-6C401AF6D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B1335DFC-1EE6-DD20-22A1-91C17699D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V2a – O Come All You Unfaithful</a:t>
            </a:r>
          </a:p>
        </p:txBody>
      </p:sp>
    </p:spTree>
    <p:extLst>
      <p:ext uri="{BB962C8B-B14F-4D97-AF65-F5344CB8AC3E}">
        <p14:creationId xmlns:p14="http://schemas.microsoft.com/office/powerpoint/2010/main" val="101640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9354501D-CD08-2DB3-DDEB-6A14149FD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B12F78E6-5BB9-8672-B6DC-6F524CDF9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C1a – O Come All You Unfaithful</a:t>
            </a:r>
          </a:p>
        </p:txBody>
      </p:sp>
    </p:spTree>
    <p:extLst>
      <p:ext uri="{BB962C8B-B14F-4D97-AF65-F5344CB8AC3E}">
        <p14:creationId xmlns:p14="http://schemas.microsoft.com/office/powerpoint/2010/main" val="190869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B67AF880-B192-DA4B-B05B-8812CD869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3E85AFF8-292A-FEB1-BFF8-768331555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V3a – O Come All You Unfaithful</a:t>
            </a:r>
          </a:p>
        </p:txBody>
      </p:sp>
    </p:spTree>
    <p:extLst>
      <p:ext uri="{BB962C8B-B14F-4D97-AF65-F5344CB8AC3E}">
        <p14:creationId xmlns:p14="http://schemas.microsoft.com/office/powerpoint/2010/main" val="22951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DB509606-DAB3-F569-1658-A834773F7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06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BD9DD9F0-892D-4527-330B-A9ABC22A6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/>
              <a:t>© 2024 </a:t>
            </a:r>
            <a:r>
              <a:rPr lang="en-US" sz="900" dirty="0"/>
              <a:t>The </a:t>
            </a:r>
            <a:r>
              <a:rPr lang="en-US" sz="900" dirty="0" err="1"/>
              <a:t>Acappella</a:t>
            </a:r>
            <a:r>
              <a:rPr lang="en-US" sz="900" dirty="0"/>
              <a:t>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V4a – O Come All You Unfaithful</a:t>
            </a:r>
          </a:p>
        </p:txBody>
      </p:sp>
    </p:spTree>
    <p:extLst>
      <p:ext uri="{BB962C8B-B14F-4D97-AF65-F5344CB8AC3E}">
        <p14:creationId xmlns:p14="http://schemas.microsoft.com/office/powerpoint/2010/main" val="212162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925D6A69-BAAA-F02B-566B-27002FBD7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909CEB25-D9D2-25A5-A57E-D1C68CDFE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C2a – O Come All You Unfaithful</a:t>
            </a:r>
          </a:p>
        </p:txBody>
      </p:sp>
    </p:spTree>
    <p:extLst>
      <p:ext uri="{BB962C8B-B14F-4D97-AF65-F5344CB8AC3E}">
        <p14:creationId xmlns:p14="http://schemas.microsoft.com/office/powerpoint/2010/main" val="386618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C2E545CA-A9D9-1474-29F9-68178CFA4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D6352A-9475-CA45-D542-95B06EB34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B1a – O Come All You Unfaithful</a:t>
            </a:r>
          </a:p>
        </p:txBody>
      </p:sp>
    </p:spTree>
    <p:extLst>
      <p:ext uri="{BB962C8B-B14F-4D97-AF65-F5344CB8AC3E}">
        <p14:creationId xmlns:p14="http://schemas.microsoft.com/office/powerpoint/2010/main" val="2949728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79C261D4-ADB8-1E79-5495-A818A043E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DFAF6023-D4DA-16CC-AC43-8CA8EEC05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B1b – O Come All You Unfaithful</a:t>
            </a:r>
          </a:p>
        </p:txBody>
      </p:sp>
    </p:spTree>
    <p:extLst>
      <p:ext uri="{BB962C8B-B14F-4D97-AF65-F5344CB8AC3E}">
        <p14:creationId xmlns:p14="http://schemas.microsoft.com/office/powerpoint/2010/main" val="393657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4BA484E7-09D3-3BC5-0467-17CF83CCC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4A7C3A08-9E6D-B9ED-1760-EC5DC537A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V5a – O Come All You Unfaithful</a:t>
            </a:r>
          </a:p>
        </p:txBody>
      </p:sp>
    </p:spTree>
    <p:extLst>
      <p:ext uri="{BB962C8B-B14F-4D97-AF65-F5344CB8AC3E}">
        <p14:creationId xmlns:p14="http://schemas.microsoft.com/office/powerpoint/2010/main" val="621089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170</Words>
  <Application>Microsoft Macintosh PowerPoint</Application>
  <PresentationFormat>On-screen Show (4:3)</PresentationFormat>
  <Paragraphs>36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ＭＳ Ｐゴシック</vt:lpstr>
      <vt:lpstr>Arial</vt:lpstr>
      <vt:lpstr>Office Theme</vt:lpstr>
      <vt:lpstr>V1a – O Come All You Unfaithful</vt:lpstr>
      <vt:lpstr>V2a – O Come All You Unfaithful</vt:lpstr>
      <vt:lpstr>C1a – O Come All You Unfaithful</vt:lpstr>
      <vt:lpstr>V3a – O Come All You Unfaithful</vt:lpstr>
      <vt:lpstr>V4a – O Come All You Unfaithful</vt:lpstr>
      <vt:lpstr>C2a – O Come All You Unfaithful</vt:lpstr>
      <vt:lpstr>B1a – O Come All You Unfaithful</vt:lpstr>
      <vt:lpstr>B1b – O Come All You Unfaithful</vt:lpstr>
      <vt:lpstr>V5a – O Come All You Unfaithful</vt:lpstr>
      <vt:lpstr>C3a – O Come All You Unfaithful</vt:lpstr>
      <vt:lpstr>C4a – O Come All You Unfaithful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C1a – Give Thanks (to the Lord)</dc:title>
  <dc:creator>MICHAEL ROGERS</dc:creator>
  <cp:lastModifiedBy>Microsoft Office User</cp:lastModifiedBy>
  <cp:revision>47</cp:revision>
  <dcterms:created xsi:type="dcterms:W3CDTF">2013-12-26T03:47:56Z</dcterms:created>
  <dcterms:modified xsi:type="dcterms:W3CDTF">2024-10-16T17:18:24Z</dcterms:modified>
</cp:coreProperties>
</file>