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15" autoAdjust="0"/>
    <p:restoredTop sz="86425" autoAdjust="0"/>
  </p:normalViewPr>
  <p:slideViewPr>
    <p:cSldViewPr snapToObjects="1">
      <p:cViewPr>
        <p:scale>
          <a:sx n="110" d="100"/>
          <a:sy n="110" d="100"/>
        </p:scale>
        <p:origin x="864" y="344"/>
      </p:cViewPr>
      <p:guideLst>
        <p:guide orient="horz" pos="2016"/>
        <p:guide pos="2880"/>
        <p:guide orient="horz"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64B5-7999-D24F-A5F2-ED51B8ACAF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5F62F-73D0-E74B-8ED3-B886D4713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56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02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37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69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47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41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86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92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8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50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3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8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8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73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4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86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66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18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5F62F-73D0-E74B-8ED3-B886D47133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5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8C54F-3909-344A-8E0C-994F96D226F0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38E48-61DF-9841-B065-C2F83065D4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4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519D25C9-845C-1ADB-6AC5-F19797F11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A119A579-075A-0A02-F5E6-836938597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</a:t>
            </a:r>
            <a:r>
              <a:rPr lang="en-US" sz="900" dirty="0" err="1"/>
              <a:t>Acappella</a:t>
            </a:r>
            <a:r>
              <a:rPr lang="en-US" sz="900" dirty="0"/>
              <a:t>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V1a – One Night on Earth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0" y="6335452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+mn-lt"/>
              </a:rPr>
              <a:t>© </a:t>
            </a:r>
            <a:r>
              <a:rPr lang="en-US" sz="900" i="1" dirty="0">
                <a:latin typeface="+mn-lt"/>
              </a:rPr>
              <a:t>2022 Bluewater Music o/b/o </a:t>
            </a:r>
            <a:r>
              <a:rPr lang="en-US" sz="900" i="1" dirty="0" err="1">
                <a:latin typeface="+mn-lt"/>
              </a:rPr>
              <a:t>Awday</a:t>
            </a:r>
            <a:r>
              <a:rPr lang="en-US" sz="900" i="1" dirty="0">
                <a:latin typeface="+mn-lt"/>
              </a:rPr>
              <a:t> Songs (BMI) and Oven Music, Inc. (BMI), Brower Avenue Music,</a:t>
            </a:r>
            <a:br>
              <a:rPr lang="en-US" sz="900" i="1" dirty="0">
                <a:latin typeface="+mn-lt"/>
              </a:rPr>
            </a:br>
            <a:r>
              <a:rPr lang="en-US" sz="900" i="1" dirty="0">
                <a:latin typeface="+mn-lt"/>
              </a:rPr>
              <a:t>Worldwide Sounds of 8 Tracks (ASCAP) admin by Calhoun Enterprises, Janelle Arthur Publishing Designee (ASCAP) admin by Worldwide Sounds of 8 Tracks</a:t>
            </a:r>
            <a:endParaRPr lang="en-US" sz="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xmlns="" id="{A44F0449-6556-5426-832B-0B112EED9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118872"/>
            <a:ext cx="4171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00" dirty="0">
                <a:solidFill>
                  <a:srgbClr val="000000"/>
                </a:solidFill>
                <a:latin typeface="+mj-lt"/>
              </a:rPr>
              <a:t>Words and Music by: Helene Kraft Cronin, Adam Wheeler, Janelle Arthur</a:t>
            </a:r>
          </a:p>
          <a:p>
            <a:pPr algn="r" eaLnBrk="1" hangingPunct="1"/>
            <a:r>
              <a:rPr lang="en-US" sz="900" dirty="0" err="1">
                <a:solidFill>
                  <a:srgbClr val="000000"/>
                </a:solidFill>
                <a:latin typeface="+mj-lt"/>
              </a:rPr>
              <a:t>Arr</a:t>
            </a:r>
            <a:r>
              <a:rPr lang="en-US" sz="900" dirty="0">
                <a:solidFill>
                  <a:srgbClr val="000000"/>
                </a:solidFill>
                <a:latin typeface="+mj-lt"/>
              </a:rPr>
              <a:t>: Mike Rogers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E32DBE98-A74C-8CCB-ACFB-EED762C97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217A97-8B13-3FF4-6EF1-1B6ABDD63D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466344"/>
            <a:ext cx="9144803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C2b – One Night on Earth</a:t>
            </a:r>
          </a:p>
        </p:txBody>
      </p:sp>
    </p:spTree>
    <p:extLst>
      <p:ext uri="{BB962C8B-B14F-4D97-AF65-F5344CB8AC3E}">
        <p14:creationId xmlns:p14="http://schemas.microsoft.com/office/powerpoint/2010/main" val="2701505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9B6381C3-33FB-2CC5-E817-9A4B9FFFA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B336FD6B-DCBA-40AC-DE55-6E4F3E956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C2c – One Night on Earth</a:t>
            </a:r>
          </a:p>
        </p:txBody>
      </p:sp>
    </p:spTree>
    <p:extLst>
      <p:ext uri="{BB962C8B-B14F-4D97-AF65-F5344CB8AC3E}">
        <p14:creationId xmlns:p14="http://schemas.microsoft.com/office/powerpoint/2010/main" val="311981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A5B5DBEF-E7D1-18B9-5D59-C67519DF6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C2d – One Night on Earth</a:t>
            </a:r>
          </a:p>
        </p:txBody>
      </p:sp>
    </p:spTree>
    <p:extLst>
      <p:ext uri="{BB962C8B-B14F-4D97-AF65-F5344CB8AC3E}">
        <p14:creationId xmlns:p14="http://schemas.microsoft.com/office/powerpoint/2010/main" val="204709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" y="48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F1E786D6-8B7D-31FB-152C-CBAB8C4B8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1BAD50-6255-6C10-37AD-735A07F2D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/>
              <a:t>© 2024 </a:t>
            </a:r>
            <a:r>
              <a:rPr lang="en-US" sz="900" dirty="0"/>
              <a:t>The </a:t>
            </a:r>
            <a:r>
              <a:rPr lang="en-US" sz="900" dirty="0" err="1"/>
              <a:t>Acappella</a:t>
            </a:r>
            <a:r>
              <a:rPr lang="en-US" sz="900" dirty="0"/>
              <a:t>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B1a – One Night on Earth</a:t>
            </a:r>
          </a:p>
        </p:txBody>
      </p:sp>
    </p:spTree>
    <p:extLst>
      <p:ext uri="{BB962C8B-B14F-4D97-AF65-F5344CB8AC3E}">
        <p14:creationId xmlns:p14="http://schemas.microsoft.com/office/powerpoint/2010/main" val="2884938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5EF0FD15-91FF-984F-DA11-D7940F7C9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B1b – One Night on Earth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A25A6B3A-1236-DE5C-D07E-F07EA7F29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84375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72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1A49D5DD-F797-F41C-13E8-5AB4F0295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8A4DEE0A-4CD7-E0F5-D2FB-8E545D450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C3a – One Night on Earth</a:t>
            </a:r>
          </a:p>
        </p:txBody>
      </p:sp>
    </p:spTree>
    <p:extLst>
      <p:ext uri="{BB962C8B-B14F-4D97-AF65-F5344CB8AC3E}">
        <p14:creationId xmlns:p14="http://schemas.microsoft.com/office/powerpoint/2010/main" val="1352097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E1396A33-B948-68BD-AF81-602766932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3AD250E0-796C-7784-DD6A-3CB5339F1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/>
              <a:t>© 2024 </a:t>
            </a:r>
            <a:r>
              <a:rPr lang="en-US" sz="900" dirty="0"/>
              <a:t>The </a:t>
            </a:r>
            <a:r>
              <a:rPr lang="en-US" sz="900" dirty="0" err="1"/>
              <a:t>Acappella</a:t>
            </a:r>
            <a:r>
              <a:rPr lang="en-US" sz="900" dirty="0"/>
              <a:t>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C3b – One Night on Earth</a:t>
            </a:r>
          </a:p>
        </p:txBody>
      </p:sp>
    </p:spTree>
    <p:extLst>
      <p:ext uri="{BB962C8B-B14F-4D97-AF65-F5344CB8AC3E}">
        <p14:creationId xmlns:p14="http://schemas.microsoft.com/office/powerpoint/2010/main" val="1447303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32EA2DCF-B78F-39CB-AED5-DFB27133F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A4B51A-9C17-21E4-08D2-1C78FDF704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" y="466344"/>
            <a:ext cx="9144803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/>
              <a:t>© 2024 </a:t>
            </a:r>
            <a:r>
              <a:rPr lang="en-US" sz="900" dirty="0"/>
              <a:t>The </a:t>
            </a:r>
            <a:r>
              <a:rPr lang="en-US" sz="900" dirty="0" err="1"/>
              <a:t>Acappella</a:t>
            </a:r>
            <a:r>
              <a:rPr lang="en-US" sz="900" dirty="0"/>
              <a:t>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C3c – One Night on Earth</a:t>
            </a:r>
          </a:p>
        </p:txBody>
      </p:sp>
    </p:spTree>
    <p:extLst>
      <p:ext uri="{BB962C8B-B14F-4D97-AF65-F5344CB8AC3E}">
        <p14:creationId xmlns:p14="http://schemas.microsoft.com/office/powerpoint/2010/main" val="517444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1229114A-74A4-51E7-5C5A-558FB7527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C2CE10E8-CD33-0579-0917-685FAA105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C3d – One Night on Earth</a:t>
            </a:r>
          </a:p>
        </p:txBody>
      </p:sp>
    </p:spTree>
    <p:extLst>
      <p:ext uri="{BB962C8B-B14F-4D97-AF65-F5344CB8AC3E}">
        <p14:creationId xmlns:p14="http://schemas.microsoft.com/office/powerpoint/2010/main" val="4262424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D74F6888-7131-657C-B09F-6B224AF60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2FB5D5B3-C709-9529-1F9F-66AE97755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C3e – One Night on Earth</a:t>
            </a:r>
          </a:p>
        </p:txBody>
      </p:sp>
    </p:spTree>
    <p:extLst>
      <p:ext uri="{BB962C8B-B14F-4D97-AF65-F5344CB8AC3E}">
        <p14:creationId xmlns:p14="http://schemas.microsoft.com/office/powerpoint/2010/main" val="22337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71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6A3F3094-C6AB-6EFF-8D23-0418E886C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V1b – One Night on Earth</a:t>
            </a:r>
          </a:p>
        </p:txBody>
      </p:sp>
    </p:spTree>
    <p:extLst>
      <p:ext uri="{BB962C8B-B14F-4D97-AF65-F5344CB8AC3E}">
        <p14:creationId xmlns:p14="http://schemas.microsoft.com/office/powerpoint/2010/main" val="101640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87E130C9-2999-03B8-04CD-30EE2ACD7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0ED3A0D4-B5BB-C768-CEB8-CB8548323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C1a – One Night on Earth</a:t>
            </a:r>
          </a:p>
        </p:txBody>
      </p:sp>
    </p:spTree>
    <p:extLst>
      <p:ext uri="{BB962C8B-B14F-4D97-AF65-F5344CB8AC3E}">
        <p14:creationId xmlns:p14="http://schemas.microsoft.com/office/powerpoint/2010/main" val="288988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E792B21F-3275-8AFE-307C-9499BCF82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5BC6F7E3-6410-82B1-34A3-28B99AF4F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C1b – One Night on Earth</a:t>
            </a:r>
          </a:p>
        </p:txBody>
      </p:sp>
    </p:spTree>
    <p:extLst>
      <p:ext uri="{BB962C8B-B14F-4D97-AF65-F5344CB8AC3E}">
        <p14:creationId xmlns:p14="http://schemas.microsoft.com/office/powerpoint/2010/main" val="133033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5899BA00-6F1A-CA41-537F-EB6A22D18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83107E25-B398-95C9-AB23-B2F39B6E7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C1c – One Night on Earth</a:t>
            </a:r>
          </a:p>
        </p:txBody>
      </p:sp>
    </p:spTree>
    <p:extLst>
      <p:ext uri="{BB962C8B-B14F-4D97-AF65-F5344CB8AC3E}">
        <p14:creationId xmlns:p14="http://schemas.microsoft.com/office/powerpoint/2010/main" val="56053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94F27F38-72E9-06AB-6B7F-FFFE3BCA2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C1d – One Night on Earth</a:t>
            </a:r>
          </a:p>
        </p:txBody>
      </p:sp>
    </p:spTree>
    <p:extLst>
      <p:ext uri="{BB962C8B-B14F-4D97-AF65-F5344CB8AC3E}">
        <p14:creationId xmlns:p14="http://schemas.microsoft.com/office/powerpoint/2010/main" val="301985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8A5F3357-3C88-CF30-0236-DC3E180C2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5B19193C-852C-5077-8716-E0A027327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V2a – One Night on Earth</a:t>
            </a:r>
          </a:p>
        </p:txBody>
      </p:sp>
    </p:spTree>
    <p:extLst>
      <p:ext uri="{BB962C8B-B14F-4D97-AF65-F5344CB8AC3E}">
        <p14:creationId xmlns:p14="http://schemas.microsoft.com/office/powerpoint/2010/main" val="164235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3774F988-CD2B-CF6B-AE63-2F22AEE58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 dirty="0"/>
              <a:t>© 2024 The Acappella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V2b – One Night on Earth</a:t>
            </a:r>
          </a:p>
        </p:txBody>
      </p:sp>
    </p:spTree>
    <p:extLst>
      <p:ext uri="{BB962C8B-B14F-4D97-AF65-F5344CB8AC3E}">
        <p14:creationId xmlns:p14="http://schemas.microsoft.com/office/powerpoint/2010/main" val="754942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sky-neutra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E27939A7-23EA-A2B7-1FED-B104DEB4C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5848"/>
            <a:ext cx="9144806" cy="2889504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D496352B-D357-27B3-A838-B7C4B93AE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344"/>
            <a:ext cx="9144806" cy="2889504"/>
          </a:xfrm>
          <a:prstGeom prst="rect">
            <a:avLst/>
          </a:prstGeom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7029450" y="6473952"/>
            <a:ext cx="21145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900"/>
              <a:t>© 2024 </a:t>
            </a:r>
            <a:r>
              <a:rPr lang="en-US" sz="900" dirty="0"/>
              <a:t>The </a:t>
            </a:r>
            <a:r>
              <a:rPr lang="en-US" sz="900" dirty="0" err="1"/>
              <a:t>Acappella</a:t>
            </a:r>
            <a:r>
              <a:rPr lang="en-US" sz="900" dirty="0"/>
              <a:t> Company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8872"/>
            <a:ext cx="6858000" cy="228600"/>
          </a:xfrm>
        </p:spPr>
        <p:txBody>
          <a:bodyPr>
            <a:noAutofit/>
          </a:bodyPr>
          <a:lstStyle/>
          <a:p>
            <a:pPr algn="l"/>
            <a:r>
              <a:rPr lang="en-US" sz="1350" dirty="0"/>
              <a:t>C2a – One Night on Earth</a:t>
            </a:r>
          </a:p>
        </p:txBody>
      </p:sp>
    </p:spTree>
    <p:extLst>
      <p:ext uri="{BB962C8B-B14F-4D97-AF65-F5344CB8AC3E}">
        <p14:creationId xmlns:p14="http://schemas.microsoft.com/office/powerpoint/2010/main" val="4278655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269</Words>
  <Application>Microsoft Macintosh PowerPoint</Application>
  <PresentationFormat>On-screen Show (4:3)</PresentationFormat>
  <Paragraphs>60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ＭＳ Ｐゴシック</vt:lpstr>
      <vt:lpstr>Arial</vt:lpstr>
      <vt:lpstr>Office Theme</vt:lpstr>
      <vt:lpstr>V1a – One Night on Earth</vt:lpstr>
      <vt:lpstr>V1b – One Night on Earth</vt:lpstr>
      <vt:lpstr>C1a – One Night on Earth</vt:lpstr>
      <vt:lpstr>C1b – One Night on Earth</vt:lpstr>
      <vt:lpstr>C1c – One Night on Earth</vt:lpstr>
      <vt:lpstr>C1d – One Night on Earth</vt:lpstr>
      <vt:lpstr>V2a – One Night on Earth</vt:lpstr>
      <vt:lpstr>V2b – One Night on Earth</vt:lpstr>
      <vt:lpstr>C2a – One Night on Earth</vt:lpstr>
      <vt:lpstr>C2b – One Night on Earth</vt:lpstr>
      <vt:lpstr>C2c – One Night on Earth</vt:lpstr>
      <vt:lpstr>C2d – One Night on Earth</vt:lpstr>
      <vt:lpstr>B1a – One Night on Earth</vt:lpstr>
      <vt:lpstr>B1b – One Night on Earth</vt:lpstr>
      <vt:lpstr>C3a – One Night on Earth</vt:lpstr>
      <vt:lpstr>C3b – One Night on Earth</vt:lpstr>
      <vt:lpstr>C3c – One Night on Earth</vt:lpstr>
      <vt:lpstr>C3d – One Night on Earth</vt:lpstr>
      <vt:lpstr>C3e – One Night on Earth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C1a – Give Thanks (to the Lord)</dc:title>
  <dc:creator>MICHAEL ROGERS</dc:creator>
  <cp:lastModifiedBy>Microsoft Office User</cp:lastModifiedBy>
  <cp:revision>57</cp:revision>
  <dcterms:created xsi:type="dcterms:W3CDTF">2013-12-26T03:47:56Z</dcterms:created>
  <dcterms:modified xsi:type="dcterms:W3CDTF">2024-10-16T17:54:37Z</dcterms:modified>
</cp:coreProperties>
</file>