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64" charset="0"/>
        <a:ea typeface="ＭＳ Ｐゴシック" pitchFamily="-6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64" charset="0"/>
        <a:ea typeface="ＭＳ Ｐゴシック" pitchFamily="-6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64" charset="0"/>
        <a:ea typeface="ＭＳ Ｐゴシック" pitchFamily="-6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64" charset="0"/>
        <a:ea typeface="ＭＳ Ｐゴシック" pitchFamily="-6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64" charset="0"/>
        <a:ea typeface="ＭＳ Ｐゴシック" pitchFamily="-6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-64" charset="0"/>
        <a:ea typeface="ＭＳ Ｐゴシック" pitchFamily="-6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-64" charset="0"/>
        <a:ea typeface="ＭＳ Ｐゴシック" pitchFamily="-6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-64" charset="0"/>
        <a:ea typeface="ＭＳ Ｐゴシック" pitchFamily="-6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-64" charset="0"/>
        <a:ea typeface="ＭＳ Ｐゴシック" pitchFamily="-6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85" d="100"/>
          <a:sy n="85" d="100"/>
        </p:scale>
        <p:origin x="90" y="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FB7821C-35AE-4297-AAD4-D3230165351B}" type="datetime1">
              <a:rPr lang="en-US"/>
              <a:pPr/>
              <a:t>2/23/2020</a:t>
            </a:fld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212E63-0EFE-4F02-BB26-777283FA8BC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DFB196-32F8-46E5-8F7C-5EC6595C01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9E63D3-34A4-47FD-9747-40ABCFED51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580316-B3AB-4146-B872-A1FBBE956A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15268-1196-45CA-92B6-262033A671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7FA3E6-3CF3-4751-8D91-A06EF0E00A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6C0620-DC88-4588-ADD4-4DB9F620F3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DB4EBD-FF4C-42C9-9E41-6D37A4A8CC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F0ADC7-EBD9-424F-B2A2-FF5A4BE546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55149E-2D98-49F2-A7C8-D926488BBE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C063CA-FB09-4085-A42C-B8FC9EEA61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DF99CE-2D8F-419D-820D-ED9FE03B6A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C6DD998-6E2E-47D9-9993-AB9DBE1332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52400"/>
            <a:ext cx="4038600" cy="3810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/>
              <a:t>1-1 Cornerstone</a:t>
            </a:r>
            <a:endParaRPr lang="en-US" dirty="0"/>
          </a:p>
        </p:txBody>
      </p:sp>
      <p:sp>
        <p:nvSpPr>
          <p:cNvPr id="14338" name="Picture 1" descr="We Have Come to Worship-pp.tif1"/>
          <p:cNvSpPr>
            <a:spLocks noChangeAspec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0013" y="498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4340" name="Picture 2" descr="Cornerstone-PP.tif1-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85725" y="76200"/>
            <a:ext cx="9058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Times" charset="0"/>
                <a:ea typeface="ＭＳ Ｐゴシック" charset="0"/>
                <a:cs typeface="ＭＳ Ｐゴシック" charset="0"/>
              </a:rPr>
              <a:t>Cornerstone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52400"/>
            <a:ext cx="4038600" cy="3810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/>
              <a:t>1-2 Cornerstone</a:t>
            </a:r>
            <a:endParaRPr lang="en-US" dirty="0"/>
          </a:p>
        </p:txBody>
      </p:sp>
      <p:sp>
        <p:nvSpPr>
          <p:cNvPr id="16386" name="Picture 1" descr="We Have Come to Worship-pp.tif1"/>
          <p:cNvSpPr>
            <a:spLocks noChangeAspec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0013" y="498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6388" name="Picture 2" descr="Cornerstone-PP.tif1-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85725" y="76200"/>
            <a:ext cx="9058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Times" charset="0"/>
                <a:ea typeface="ＭＳ Ｐゴシック" charset="0"/>
                <a:cs typeface="ＭＳ Ｐゴシック" charset="0"/>
              </a:rPr>
              <a:t>Cornerstone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52400"/>
            <a:ext cx="4038600" cy="3810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/>
              <a:t>2-1 Cornerstone</a:t>
            </a:r>
            <a:endParaRPr lang="en-US" dirty="0"/>
          </a:p>
        </p:txBody>
      </p:sp>
      <p:sp>
        <p:nvSpPr>
          <p:cNvPr id="20482" name="Picture 1" descr="We Have Come to Worship-pp.tif1"/>
          <p:cNvSpPr>
            <a:spLocks noChangeAspec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0013" y="498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0484" name="Picture 2" descr="Cornerstone-PP.tif2-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85725" y="76200"/>
            <a:ext cx="9058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Times" charset="0"/>
                <a:ea typeface="ＭＳ Ｐゴシック" charset="0"/>
                <a:cs typeface="ＭＳ Ｐゴシック" charset="0"/>
              </a:rPr>
              <a:t>Cornerstone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52400"/>
            <a:ext cx="4038600" cy="3810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/>
              <a:t>2-2 Cornerstone</a:t>
            </a:r>
            <a:endParaRPr lang="en-US" dirty="0"/>
          </a:p>
        </p:txBody>
      </p:sp>
      <p:sp>
        <p:nvSpPr>
          <p:cNvPr id="22530" name="Picture 1" descr="We Have Come to Worship-pp.tif1"/>
          <p:cNvSpPr>
            <a:spLocks noChangeAspec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0013" y="498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2532" name="Picture 2" descr="Cornerstone-PP.tif2-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85725" y="71438"/>
            <a:ext cx="9058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Times" charset="0"/>
                <a:ea typeface="ＭＳ Ｐゴシック" charset="0"/>
                <a:cs typeface="ＭＳ Ｐゴシック" charset="0"/>
              </a:rPr>
              <a:t>Cornerstone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52400"/>
            <a:ext cx="4038600" cy="3810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/>
              <a:t>C Cornerstone</a:t>
            </a:r>
            <a:endParaRPr lang="en-US" dirty="0"/>
          </a:p>
        </p:txBody>
      </p:sp>
      <p:sp>
        <p:nvSpPr>
          <p:cNvPr id="24578" name="Picture 1" descr="We Have Come to Worship-pp.tif1"/>
          <p:cNvSpPr>
            <a:spLocks noChangeAspec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0013" y="498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4580" name="Picture 2" descr="Cornerstone-PP.tifc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85725" y="76200"/>
            <a:ext cx="9058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Times" charset="0"/>
                <a:ea typeface="ＭＳ Ｐゴシック" charset="0"/>
                <a:cs typeface="ＭＳ Ｐゴシック" charset="0"/>
              </a:rPr>
              <a:t>Cornerstone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52400"/>
            <a:ext cx="4038600" cy="3810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/>
              <a:t>3-1 Cornerstone</a:t>
            </a:r>
            <a:endParaRPr lang="en-US" dirty="0"/>
          </a:p>
        </p:txBody>
      </p:sp>
      <p:sp>
        <p:nvSpPr>
          <p:cNvPr id="26626" name="Picture 1" descr="We Have Come to Worship-pp.tif1"/>
          <p:cNvSpPr>
            <a:spLocks noChangeAspec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0013" y="498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6628" name="Picture 2" descr="Cornerstone-PP.tif3-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85725" y="71438"/>
            <a:ext cx="9058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Times" charset="0"/>
                <a:ea typeface="ＭＳ Ｐゴシック" charset="0"/>
                <a:cs typeface="ＭＳ Ｐゴシック" charset="0"/>
              </a:rPr>
              <a:t>Cornerstone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52400"/>
            <a:ext cx="4038600" cy="3810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/>
              <a:t>3-2 Cornerstone</a:t>
            </a:r>
            <a:endParaRPr lang="en-US" dirty="0"/>
          </a:p>
        </p:txBody>
      </p:sp>
      <p:sp>
        <p:nvSpPr>
          <p:cNvPr id="28674" name="Picture 1" descr="We Have Come to Worship-pp.tif1"/>
          <p:cNvSpPr>
            <a:spLocks noChangeAspec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0013" y="498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8676" name="Picture 2" descr="Cornerstone-PP.tif3-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85725" y="71438"/>
            <a:ext cx="9058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Times" charset="0"/>
                <a:ea typeface="ＭＳ Ｐゴシック" charset="0"/>
                <a:cs typeface="ＭＳ Ｐゴシック" charset="0"/>
              </a:rPr>
              <a:t>Cornerstone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52400"/>
            <a:ext cx="4038600" cy="3810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/>
              <a:t>C Cornerstone</a:t>
            </a:r>
            <a:endParaRPr lang="en-US" dirty="0"/>
          </a:p>
        </p:txBody>
      </p:sp>
      <p:sp>
        <p:nvSpPr>
          <p:cNvPr id="30722" name="Picture 1" descr="We Have Come to Worship-pp.tif1"/>
          <p:cNvSpPr>
            <a:spLocks noChangeAspec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00013" y="498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0724" name="Picture 2" descr="Cornerstone-PP.tifc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85725" y="71438"/>
            <a:ext cx="9058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latin typeface="Times" charset="0"/>
                <a:ea typeface="ＭＳ Ｐゴシック" charset="0"/>
                <a:cs typeface="ＭＳ Ｐゴシック" charset="0"/>
              </a:rPr>
              <a:t>Cornerstone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02EA66E-F808-4C05-95FD-A59281DFE638}"/>
              </a:ext>
            </a:extLst>
          </p:cNvPr>
          <p:cNvSpPr/>
          <p:nvPr/>
        </p:nvSpPr>
        <p:spPr>
          <a:xfrm>
            <a:off x="6465806" y="6167735"/>
            <a:ext cx="2601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CCLI </a:t>
            </a:r>
            <a:r>
              <a:rPr lang="en-US" dirty="0" err="1"/>
              <a:t>Lic</a:t>
            </a:r>
            <a:r>
              <a:rPr lang="en-US" dirty="0"/>
              <a:t>. #701092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29</Words>
  <Application>Microsoft Office PowerPoint</Application>
  <PresentationFormat>On-screen Show (4:3)</PresentationFormat>
  <Paragraphs>17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Times</vt:lpstr>
      <vt:lpstr>Blank</vt:lpstr>
      <vt:lpstr>1-1 Cornerstone</vt:lpstr>
      <vt:lpstr>1-2 Cornerstone</vt:lpstr>
      <vt:lpstr>2-1 Cornerstone</vt:lpstr>
      <vt:lpstr>2-2 Cornerstone</vt:lpstr>
      <vt:lpstr>C Cornerstone</vt:lpstr>
      <vt:lpstr>3-1 Cornerstone</vt:lpstr>
      <vt:lpstr>3-2 Cornerstone</vt:lpstr>
      <vt:lpstr>C Cornerstone</vt:lpstr>
    </vt:vector>
  </TitlesOfParts>
  <Manager>Robert Taylor</Manager>
  <Company>Taylor Publications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Cornerstone</dc:title>
  <dc:creator>Caleb</dc:creator>
  <cp:lastModifiedBy>Don Milnor</cp:lastModifiedBy>
  <cp:revision>70</cp:revision>
  <dcterms:created xsi:type="dcterms:W3CDTF">2001-12-29T03:25:58Z</dcterms:created>
  <dcterms:modified xsi:type="dcterms:W3CDTF">2020-02-24T02:17:33Z</dcterms:modified>
  <cp:category>ePraise Hymnal 2017</cp:category>
</cp:coreProperties>
</file>