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73447E-24F4-4A71-9A3B-7402EF338C80}" type="datetime1">
              <a:rPr lang="en-US"/>
              <a:pPr/>
              <a:t>1/7/2020</a:t>
            </a:fld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5CB9F9-4184-4B83-BEBC-10E380DA78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4D04-E813-405D-A862-51A939F2A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4B50-D574-41B1-BD8F-7B9257835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1457C-7F45-42FE-AD4F-2C8A95C3A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7AFD8-D116-413C-96DD-6D8015467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F247E-E1BA-4F9E-8FDE-42048615D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01C38-87A7-4A8D-8288-0778446FE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512EC-DAF7-4B0F-9A5D-605B5A4DA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62B8A-E93B-42B0-BE42-01B8058C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9AEE7-3709-4A58-878D-47F1619FA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7DCDA-2BDD-44C8-8C06-2353EA019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B31B8-868C-4760-9B09-F237384BA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1EEB92-783C-4372-B45A-93D09F799A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1-1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14338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14340" name="Picture 1" descr="New Doxology-pp.tif1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2c-2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2770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32772" name="Picture 1" descr="New Doxology-pp.tif2c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2c-3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4818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34820" name="Picture 1" descr="New Doxology-pp.tif2c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4-1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6866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36868" name="Picture 1" descr="New Doxology-pp.tif4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4-2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8914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38916" name="Picture 1" descr="New Doxology-pp.tif4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1-2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16386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16388" name="Picture 1" descr="New Doxology-pp.tif1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1-3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18434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18436" name="Picture 1" descr="New Doxology-pp.tif1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1-4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20482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20484" name="Picture 1" descr="New Doxology-pp.tif1-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C-1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22530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22532" name="Picture 1" descr="New Doxology-pp.tifc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C-2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24578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24580" name="Picture 1" descr="New Doxology-pp.tifc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3-1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26626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26628" name="Picture 1" descr="New Doxology-pp.tif3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3-2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28674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28676" name="Picture 1" descr="New Doxology-pp.tif3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New Doxology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228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a typeface="ＭＳ Ｐゴシック" charset="0"/>
              </a:rPr>
              <a:t>2c-1 New Doxology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0722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30724" name="Picture 1" descr="New Doxology-pp.tif2c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63</Words>
  <Application>Microsoft Office PowerPoint</Application>
  <PresentationFormat>On-screen Show (4:3)</PresentationFormat>
  <Paragraphs>25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Times</vt:lpstr>
      <vt:lpstr>Blank</vt:lpstr>
      <vt:lpstr>1-1 New Doxology</vt:lpstr>
      <vt:lpstr>1-2 New Doxology</vt:lpstr>
      <vt:lpstr>1-3 New Doxology</vt:lpstr>
      <vt:lpstr>1-4 New Doxology</vt:lpstr>
      <vt:lpstr>C-1 New Doxology</vt:lpstr>
      <vt:lpstr>C-2 New Doxology</vt:lpstr>
      <vt:lpstr>3-1 New Doxology</vt:lpstr>
      <vt:lpstr>3-2 New Doxology</vt:lpstr>
      <vt:lpstr>2c-1 New Doxology</vt:lpstr>
      <vt:lpstr>2c-2 New Doxology</vt:lpstr>
      <vt:lpstr>2c-3 New Doxology</vt:lpstr>
      <vt:lpstr>4-1 New Doxology</vt:lpstr>
      <vt:lpstr>4-2 New Doxology</vt:lpstr>
    </vt:vector>
  </TitlesOfParts>
  <Manager>Robert Taylor</Manager>
  <Company>Taylor Publications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Doxology</dc:title>
  <dc:creator>Caleb</dc:creator>
  <cp:lastModifiedBy>Don Milnor</cp:lastModifiedBy>
  <cp:revision>77</cp:revision>
  <dcterms:created xsi:type="dcterms:W3CDTF">2001-12-29T03:25:58Z</dcterms:created>
  <dcterms:modified xsi:type="dcterms:W3CDTF">2020-01-07T14:26:26Z</dcterms:modified>
  <cp:category>ePraise Hymnal 2017</cp:category>
</cp:coreProperties>
</file>