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4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873447E-24F4-4A71-9A3B-7402EF338C80}" type="datetime1">
              <a:rPr lang="en-US"/>
              <a:pPr/>
              <a:t>1/7/2020</a:t>
            </a:fld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95CB9F9-4184-4B83-BEBC-10E380DA785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MS PGothic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ea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E54D04-E813-405D-A862-51A939F2AE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A54B50-D574-41B1-BD8F-7B92578352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41457C-7F45-42FE-AD4F-2C8A95C3A6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C7AFD8-D116-413C-96DD-6D8015467B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8F247E-E1BA-4F9E-8FDE-42048615D7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B01C38-87A7-4A8D-8288-0778446FE4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B512EC-DAF7-4B0F-9A5D-605B5A4DAA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862B8A-E93B-42B0-BE42-01B8058CED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C9AEE7-3709-4A58-878D-47F1619FA4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C7DCDA-2BDD-44C8-8C06-2353EA019C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B31B8-868C-4760-9B09-F237384BAA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41EEB92-783C-4372-B45A-93D09F799AC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MS PGothic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" y="152400"/>
            <a:ext cx="4038600" cy="2286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>
                <a:ea typeface="ＭＳ Ｐゴシック" charset="0"/>
              </a:rPr>
              <a:t>1-1 New Doxology</a:t>
            </a:r>
            <a:endParaRPr lang="en-US" dirty="0">
              <a:ea typeface="ＭＳ Ｐゴシック" charset="0"/>
            </a:endParaRPr>
          </a:p>
        </p:txBody>
      </p:sp>
      <p:sp>
        <p:nvSpPr>
          <p:cNvPr id="14338" name="Picture 1" descr="We Have Come to Worship-pp.tif1"/>
          <p:cNvSpPr>
            <a:spLocks noChangeAspect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00013" y="4984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pic>
        <p:nvPicPr>
          <p:cNvPr id="14340" name="Picture 1" descr="New Doxology-pp.tif1-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76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ea typeface="ＭＳ Ｐゴシック" charset="0"/>
                <a:cs typeface="ＭＳ Ｐゴシック" charset="0"/>
              </a:rPr>
              <a:t>New Doxology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" y="152400"/>
            <a:ext cx="4038600" cy="2286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>
                <a:ea typeface="ＭＳ Ｐゴシック" charset="0"/>
              </a:rPr>
              <a:t>2c-2 New Doxology</a:t>
            </a:r>
            <a:endParaRPr lang="en-US" dirty="0">
              <a:ea typeface="ＭＳ Ｐゴシック" charset="0"/>
            </a:endParaRPr>
          </a:p>
        </p:txBody>
      </p:sp>
      <p:sp>
        <p:nvSpPr>
          <p:cNvPr id="32770" name="Picture 1" descr="We Have Come to Worship-pp.tif1"/>
          <p:cNvSpPr>
            <a:spLocks noChangeAspect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00013" y="4984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pic>
        <p:nvPicPr>
          <p:cNvPr id="32772" name="Picture 1" descr="New Doxology-pp.tif2c-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0" y="76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ea typeface="ＭＳ Ｐゴシック" charset="0"/>
                <a:cs typeface="ＭＳ Ｐゴシック" charset="0"/>
              </a:rPr>
              <a:t>New Doxology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" y="152400"/>
            <a:ext cx="4038600" cy="2286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>
                <a:ea typeface="ＭＳ Ｐゴシック" charset="0"/>
              </a:rPr>
              <a:t>2c-3 New Doxology</a:t>
            </a:r>
            <a:endParaRPr lang="en-US" dirty="0">
              <a:ea typeface="ＭＳ Ｐゴシック" charset="0"/>
            </a:endParaRPr>
          </a:p>
        </p:txBody>
      </p:sp>
      <p:sp>
        <p:nvSpPr>
          <p:cNvPr id="34818" name="Picture 1" descr="We Have Come to Worship-pp.tif1"/>
          <p:cNvSpPr>
            <a:spLocks noChangeAspect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00013" y="4984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pic>
        <p:nvPicPr>
          <p:cNvPr id="34820" name="Picture 1" descr="New Doxology-pp.tif2c-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0" y="76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ea typeface="ＭＳ Ｐゴシック" charset="0"/>
                <a:cs typeface="ＭＳ Ｐゴシック" charset="0"/>
              </a:rPr>
              <a:t>New Doxology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" y="152400"/>
            <a:ext cx="4038600" cy="2286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>
                <a:ea typeface="ＭＳ Ｐゴシック" charset="0"/>
              </a:rPr>
              <a:t>4-1 New Doxology</a:t>
            </a:r>
            <a:endParaRPr lang="en-US" dirty="0">
              <a:ea typeface="ＭＳ Ｐゴシック" charset="0"/>
            </a:endParaRPr>
          </a:p>
        </p:txBody>
      </p:sp>
      <p:sp>
        <p:nvSpPr>
          <p:cNvPr id="36866" name="Picture 1" descr="We Have Come to Worship-pp.tif1"/>
          <p:cNvSpPr>
            <a:spLocks noChangeAspect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00013" y="4984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pic>
        <p:nvPicPr>
          <p:cNvPr id="36868" name="Picture 1" descr="New Doxology-pp.tif4-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0" y="76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ea typeface="ＭＳ Ｐゴシック" charset="0"/>
                <a:cs typeface="ＭＳ Ｐゴシック" charset="0"/>
              </a:rPr>
              <a:t>New Doxology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" y="152400"/>
            <a:ext cx="4038600" cy="2286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>
                <a:ea typeface="ＭＳ Ｐゴシック" charset="0"/>
              </a:rPr>
              <a:t>4-2 New Doxology</a:t>
            </a:r>
            <a:endParaRPr lang="en-US" dirty="0">
              <a:ea typeface="ＭＳ Ｐゴシック" charset="0"/>
            </a:endParaRPr>
          </a:p>
        </p:txBody>
      </p:sp>
      <p:sp>
        <p:nvSpPr>
          <p:cNvPr id="38914" name="Picture 1" descr="We Have Come to Worship-pp.tif1"/>
          <p:cNvSpPr>
            <a:spLocks noChangeAspect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00013" y="4984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pic>
        <p:nvPicPr>
          <p:cNvPr id="38916" name="Picture 1" descr="New Doxology-pp.tif4-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0" y="76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ea typeface="ＭＳ Ｐゴシック" charset="0"/>
                <a:cs typeface="ＭＳ Ｐゴシック" charset="0"/>
              </a:rPr>
              <a:t>New Doxology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" y="152400"/>
            <a:ext cx="4038600" cy="2286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>
                <a:ea typeface="ＭＳ Ｐゴシック" charset="0"/>
              </a:rPr>
              <a:t>1-2 New Doxology</a:t>
            </a:r>
            <a:endParaRPr lang="en-US" dirty="0">
              <a:ea typeface="ＭＳ Ｐゴシック" charset="0"/>
            </a:endParaRPr>
          </a:p>
        </p:txBody>
      </p:sp>
      <p:sp>
        <p:nvSpPr>
          <p:cNvPr id="16386" name="Picture 1" descr="We Have Come to Worship-pp.tif1"/>
          <p:cNvSpPr>
            <a:spLocks noChangeAspect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00013" y="4984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pic>
        <p:nvPicPr>
          <p:cNvPr id="16388" name="Picture 1" descr="New Doxology-pp.tif1-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0" y="76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ea typeface="ＭＳ Ｐゴシック" charset="0"/>
                <a:cs typeface="ＭＳ Ｐゴシック" charset="0"/>
              </a:rPr>
              <a:t>New Doxology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" y="152400"/>
            <a:ext cx="4038600" cy="2286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>
                <a:ea typeface="ＭＳ Ｐゴシック" charset="0"/>
              </a:rPr>
              <a:t>1-3 New Doxology</a:t>
            </a:r>
            <a:endParaRPr lang="en-US" dirty="0">
              <a:ea typeface="ＭＳ Ｐゴシック" charset="0"/>
            </a:endParaRPr>
          </a:p>
        </p:txBody>
      </p:sp>
      <p:sp>
        <p:nvSpPr>
          <p:cNvPr id="18434" name="Picture 1" descr="We Have Come to Worship-pp.tif1"/>
          <p:cNvSpPr>
            <a:spLocks noChangeAspect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00013" y="4984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pic>
        <p:nvPicPr>
          <p:cNvPr id="18436" name="Picture 1" descr="New Doxology-pp.tif1-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0" y="76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ea typeface="ＭＳ Ｐゴシック" charset="0"/>
                <a:cs typeface="ＭＳ Ｐゴシック" charset="0"/>
              </a:rPr>
              <a:t>New Doxology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" y="152400"/>
            <a:ext cx="4038600" cy="2286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>
                <a:ea typeface="ＭＳ Ｐゴシック" charset="0"/>
              </a:rPr>
              <a:t>1-4 New Doxology</a:t>
            </a:r>
            <a:endParaRPr lang="en-US" dirty="0">
              <a:ea typeface="ＭＳ Ｐゴシック" charset="0"/>
            </a:endParaRPr>
          </a:p>
        </p:txBody>
      </p:sp>
      <p:sp>
        <p:nvSpPr>
          <p:cNvPr id="20482" name="Picture 1" descr="We Have Come to Worship-pp.tif1"/>
          <p:cNvSpPr>
            <a:spLocks noChangeAspect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00013" y="4984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pic>
        <p:nvPicPr>
          <p:cNvPr id="20484" name="Picture 1" descr="New Doxology-pp.tif1-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0" y="76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ea typeface="ＭＳ Ｐゴシック" charset="0"/>
                <a:cs typeface="ＭＳ Ｐゴシック" charset="0"/>
              </a:rPr>
              <a:t>New Doxology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" y="152400"/>
            <a:ext cx="4038600" cy="2286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>
                <a:ea typeface="ＭＳ Ｐゴシック" charset="0"/>
              </a:rPr>
              <a:t>C-1 New Doxology</a:t>
            </a:r>
            <a:endParaRPr lang="en-US" dirty="0">
              <a:ea typeface="ＭＳ Ｐゴシック" charset="0"/>
            </a:endParaRPr>
          </a:p>
        </p:txBody>
      </p:sp>
      <p:sp>
        <p:nvSpPr>
          <p:cNvPr id="22530" name="Picture 1" descr="We Have Come to Worship-pp.tif1"/>
          <p:cNvSpPr>
            <a:spLocks noChangeAspect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00013" y="4984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pic>
        <p:nvPicPr>
          <p:cNvPr id="22532" name="Picture 1" descr="New Doxology-pp.tifc-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0" y="76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ea typeface="ＭＳ Ｐゴシック" charset="0"/>
                <a:cs typeface="ＭＳ Ｐゴシック" charset="0"/>
              </a:rPr>
              <a:t>New Doxology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" y="152400"/>
            <a:ext cx="4038600" cy="2286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>
                <a:ea typeface="ＭＳ Ｐゴシック" charset="0"/>
              </a:rPr>
              <a:t>C-2 New Doxology</a:t>
            </a:r>
            <a:endParaRPr lang="en-US" dirty="0">
              <a:ea typeface="ＭＳ Ｐゴシック" charset="0"/>
            </a:endParaRPr>
          </a:p>
        </p:txBody>
      </p:sp>
      <p:sp>
        <p:nvSpPr>
          <p:cNvPr id="24578" name="Picture 1" descr="We Have Come to Worship-pp.tif1"/>
          <p:cNvSpPr>
            <a:spLocks noChangeAspect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00013" y="4984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pic>
        <p:nvPicPr>
          <p:cNvPr id="24580" name="Picture 1" descr="New Doxology-pp.tifc-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0" y="76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ea typeface="ＭＳ Ｐゴシック" charset="0"/>
                <a:cs typeface="ＭＳ Ｐゴシック" charset="0"/>
              </a:rPr>
              <a:t>New Doxology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" y="152400"/>
            <a:ext cx="4038600" cy="2286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>
                <a:ea typeface="ＭＳ Ｐゴシック" charset="0"/>
              </a:rPr>
              <a:t>3-1 New Doxology</a:t>
            </a:r>
            <a:endParaRPr lang="en-US" dirty="0">
              <a:ea typeface="ＭＳ Ｐゴシック" charset="0"/>
            </a:endParaRPr>
          </a:p>
        </p:txBody>
      </p:sp>
      <p:sp>
        <p:nvSpPr>
          <p:cNvPr id="26626" name="Picture 1" descr="We Have Come to Worship-pp.tif1"/>
          <p:cNvSpPr>
            <a:spLocks noChangeAspect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00013" y="4984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pic>
        <p:nvPicPr>
          <p:cNvPr id="26628" name="Picture 1" descr="New Doxology-pp.tif3-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0" y="76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ea typeface="ＭＳ Ｐゴシック" charset="0"/>
                <a:cs typeface="ＭＳ Ｐゴシック" charset="0"/>
              </a:rPr>
              <a:t>New Doxology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" y="152400"/>
            <a:ext cx="4038600" cy="2286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>
                <a:ea typeface="ＭＳ Ｐゴシック" charset="0"/>
              </a:rPr>
              <a:t>3-2 New Doxology</a:t>
            </a:r>
            <a:endParaRPr lang="en-US" dirty="0">
              <a:ea typeface="ＭＳ Ｐゴシック" charset="0"/>
            </a:endParaRPr>
          </a:p>
        </p:txBody>
      </p:sp>
      <p:sp>
        <p:nvSpPr>
          <p:cNvPr id="28674" name="Picture 1" descr="We Have Come to Worship-pp.tif1"/>
          <p:cNvSpPr>
            <a:spLocks noChangeAspect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00013" y="4984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pic>
        <p:nvPicPr>
          <p:cNvPr id="28676" name="Picture 1" descr="New Doxology-pp.tif3-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0" y="76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ea typeface="ＭＳ Ｐゴシック" charset="0"/>
                <a:cs typeface="ＭＳ Ｐゴシック" charset="0"/>
              </a:rPr>
              <a:t>New Doxology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" y="152400"/>
            <a:ext cx="4038600" cy="2286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>
                <a:ea typeface="ＭＳ Ｐゴシック" charset="0"/>
              </a:rPr>
              <a:t>2c-1 New Doxology</a:t>
            </a:r>
            <a:endParaRPr lang="en-US" dirty="0">
              <a:ea typeface="ＭＳ Ｐゴシック" charset="0"/>
            </a:endParaRPr>
          </a:p>
        </p:txBody>
      </p:sp>
      <p:sp>
        <p:nvSpPr>
          <p:cNvPr id="30722" name="Picture 1" descr="We Have Come to Worship-pp.tif1"/>
          <p:cNvSpPr>
            <a:spLocks noChangeAspect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00013" y="4984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pic>
        <p:nvPicPr>
          <p:cNvPr id="30724" name="Picture 1" descr="New Doxology-pp.tif2c-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"/>
        <a:ea typeface="ＭＳ Ｐゴシック"/>
        <a:cs typeface=""/>
      </a:majorFont>
      <a:minorFont>
        <a:latin typeface="Time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63</Words>
  <Application>Microsoft Office PowerPoint</Application>
  <PresentationFormat>On-screen Show (4:3)</PresentationFormat>
  <Paragraphs>25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Calibri</vt:lpstr>
      <vt:lpstr>Times</vt:lpstr>
      <vt:lpstr>Blank</vt:lpstr>
      <vt:lpstr>1-1 New Doxology</vt:lpstr>
      <vt:lpstr>1-2 New Doxology</vt:lpstr>
      <vt:lpstr>1-3 New Doxology</vt:lpstr>
      <vt:lpstr>1-4 New Doxology</vt:lpstr>
      <vt:lpstr>C-1 New Doxology</vt:lpstr>
      <vt:lpstr>C-2 New Doxology</vt:lpstr>
      <vt:lpstr>3-1 New Doxology</vt:lpstr>
      <vt:lpstr>3-2 New Doxology</vt:lpstr>
      <vt:lpstr>2c-1 New Doxology</vt:lpstr>
      <vt:lpstr>2c-2 New Doxology</vt:lpstr>
      <vt:lpstr>2c-3 New Doxology</vt:lpstr>
      <vt:lpstr>4-1 New Doxology</vt:lpstr>
      <vt:lpstr>4-2 New Doxology</vt:lpstr>
    </vt:vector>
  </TitlesOfParts>
  <Manager>Robert Taylor</Manager>
  <Company>Taylor Publications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Doxology</dc:title>
  <dc:creator>Caleb</dc:creator>
  <cp:lastModifiedBy>Don Milnor</cp:lastModifiedBy>
  <cp:revision>77</cp:revision>
  <dcterms:created xsi:type="dcterms:W3CDTF">2001-12-29T03:25:58Z</dcterms:created>
  <dcterms:modified xsi:type="dcterms:W3CDTF">2020-01-07T14:26:26Z</dcterms:modified>
  <cp:category>ePraise Hymnal 2017</cp:category>
</cp:coreProperties>
</file>