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4" r:id="rId10"/>
    <p:sldId id="265" r:id="rId11"/>
    <p:sldId id="279" r:id="rId12"/>
    <p:sldId id="280" r:id="rId13"/>
    <p:sldId id="281" r:id="rId14"/>
    <p:sldId id="28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1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0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4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3EEC-966A-414F-928C-0D6CF5E0B67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BEF1-218E-4376-B188-8EEAF5BA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5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5" y="165441"/>
            <a:ext cx="8681483" cy="6250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525" y="2116108"/>
            <a:ext cx="629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   1. </a:t>
            </a:r>
            <a:r>
              <a:rPr lang="en-US" sz="2000" dirty="0"/>
              <a:t>O Lord, you see  me,       My     Lord   you  know    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359" y="4682676"/>
            <a:ext cx="6136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know  when    I                sit      and          rise.</a:t>
            </a:r>
          </a:p>
        </p:txBody>
      </p:sp>
    </p:spTree>
    <p:extLst>
      <p:ext uri="{BB962C8B-B14F-4D97-AF65-F5344CB8AC3E}">
        <p14:creationId xmlns:p14="http://schemas.microsoft.com/office/powerpoint/2010/main" val="2997751879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647393"/>
            <a:ext cx="8478169" cy="6104281"/>
          </a:xfrm>
        </p:spPr>
      </p:pic>
      <p:sp>
        <p:nvSpPr>
          <p:cNvPr id="3" name="TextBox 2"/>
          <p:cNvSpPr txBox="1"/>
          <p:nvPr/>
        </p:nvSpPr>
        <p:spPr>
          <a:xfrm>
            <a:off x="1531088" y="2126512"/>
            <a:ext cx="644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Your works are    </a:t>
            </a:r>
            <a:r>
              <a:rPr lang="en-US" sz="2000" dirty="0" err="1"/>
              <a:t>migh</a:t>
            </a:r>
            <a:r>
              <a:rPr lang="en-US" sz="2000" dirty="0"/>
              <a:t>  -  ty;         That  I  know full   well.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4371" y="4731489"/>
            <a:ext cx="622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On-</a:t>
            </a:r>
            <a:r>
              <a:rPr lang="en-US" sz="2000" dirty="0" err="1"/>
              <a:t>ly</a:t>
            </a:r>
            <a:r>
              <a:rPr lang="en-US" sz="2000" dirty="0"/>
              <a:t>    you   </a:t>
            </a:r>
            <a:r>
              <a:rPr lang="en-US" sz="2000" dirty="0" err="1"/>
              <a:t>cre</a:t>
            </a:r>
            <a:r>
              <a:rPr lang="en-US" sz="2000" dirty="0"/>
              <a:t> – at - </a:t>
            </a:r>
            <a:r>
              <a:rPr lang="en-US" sz="2000" dirty="0" err="1"/>
              <a:t>ed</a:t>
            </a:r>
            <a:r>
              <a:rPr lang="en-US" sz="2000" dirty="0"/>
              <a:t> each man.      ̶               Please!</a:t>
            </a:r>
          </a:p>
        </p:txBody>
      </p:sp>
    </p:spTree>
    <p:extLst>
      <p:ext uri="{BB962C8B-B14F-4D97-AF65-F5344CB8AC3E}">
        <p14:creationId xmlns:p14="http://schemas.microsoft.com/office/powerpoint/2010/main" val="324998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5" y="365127"/>
            <a:ext cx="8966202" cy="6455666"/>
          </a:xfrm>
        </p:spPr>
      </p:pic>
      <p:sp>
        <p:nvSpPr>
          <p:cNvPr id="3" name="TextBox 2"/>
          <p:cNvSpPr txBox="1"/>
          <p:nvPr/>
        </p:nvSpPr>
        <p:spPr>
          <a:xfrm>
            <a:off x="1786269" y="2030819"/>
            <a:ext cx="637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me,     test me, try        </a:t>
            </a:r>
            <a:r>
              <a:rPr lang="en-US" sz="2000" dirty="0">
                <a:solidFill>
                  <a:prstClr val="black"/>
                </a:solidFill>
              </a:rPr>
              <a:t>̶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 and know my heart.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0576" y="3429000"/>
            <a:ext cx="636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Lord, search me, test me,          try  me and know my heart.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5758" y="4796403"/>
            <a:ext cx="629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deep in - to   my      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thoughts.</a:t>
            </a:r>
          </a:p>
        </p:txBody>
      </p:sp>
    </p:spTree>
    <p:extLst>
      <p:ext uri="{BB962C8B-B14F-4D97-AF65-F5344CB8AC3E}">
        <p14:creationId xmlns:p14="http://schemas.microsoft.com/office/powerpoint/2010/main" val="109324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365126"/>
            <a:ext cx="8856920" cy="6376982"/>
          </a:xfrm>
        </p:spPr>
      </p:pic>
      <p:sp>
        <p:nvSpPr>
          <p:cNvPr id="3" name="TextBox 2"/>
          <p:cNvSpPr txBox="1"/>
          <p:nvPr/>
        </p:nvSpPr>
        <p:spPr>
          <a:xfrm>
            <a:off x="1711842" y="2094614"/>
            <a:ext cx="64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 if    to   an - y   of-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̶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    cling,  Lord     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9824" y="4880344"/>
            <a:ext cx="636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 me   in    the  way  e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las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lang="en-US" sz="2000" dirty="0">
                <a:solidFill>
                  <a:prstClr val="black"/>
                </a:solidFill>
              </a:rPr>
              <a:t>̶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ting.</a:t>
            </a:r>
          </a:p>
        </p:txBody>
      </p:sp>
    </p:spTree>
    <p:extLst>
      <p:ext uri="{BB962C8B-B14F-4D97-AF65-F5344CB8AC3E}">
        <p14:creationId xmlns:p14="http://schemas.microsoft.com/office/powerpoint/2010/main" val="185221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5" y="365127"/>
            <a:ext cx="8966202" cy="6455666"/>
          </a:xfrm>
        </p:spPr>
      </p:pic>
      <p:sp>
        <p:nvSpPr>
          <p:cNvPr id="3" name="TextBox 2"/>
          <p:cNvSpPr txBox="1"/>
          <p:nvPr/>
        </p:nvSpPr>
        <p:spPr>
          <a:xfrm>
            <a:off x="1786269" y="2030819"/>
            <a:ext cx="637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me,     test me, try        </a:t>
            </a:r>
            <a:r>
              <a:rPr lang="en-US" sz="2000" dirty="0">
                <a:solidFill>
                  <a:prstClr val="black"/>
                </a:solidFill>
              </a:rPr>
              <a:t>̶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 and know my heart.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0576" y="3429000"/>
            <a:ext cx="636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Lord, search me, test me,          try  me and know my heart.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5758" y="4796403"/>
            <a:ext cx="629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deep in - to   my      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thoughts.</a:t>
            </a:r>
          </a:p>
        </p:txBody>
      </p:sp>
    </p:spTree>
    <p:extLst>
      <p:ext uri="{BB962C8B-B14F-4D97-AF65-F5344CB8AC3E}">
        <p14:creationId xmlns:p14="http://schemas.microsoft.com/office/powerpoint/2010/main" val="418401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365126"/>
            <a:ext cx="8856920" cy="6376982"/>
          </a:xfrm>
        </p:spPr>
      </p:pic>
      <p:sp>
        <p:nvSpPr>
          <p:cNvPr id="3" name="TextBox 2"/>
          <p:cNvSpPr txBox="1"/>
          <p:nvPr/>
        </p:nvSpPr>
        <p:spPr>
          <a:xfrm>
            <a:off x="1711842" y="2094614"/>
            <a:ext cx="64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 if    to   an - y   of-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̶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    cling,  Lord     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9824" y="4880344"/>
            <a:ext cx="7338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 me   in    the  way  e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las-            </a:t>
            </a:r>
            <a:r>
              <a:rPr lang="en-US" sz="2000" dirty="0">
                <a:solidFill>
                  <a:prstClr val="black"/>
                </a:solidFill>
              </a:rPr>
              <a:t>̶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ting.   Lord     and</a:t>
            </a:r>
          </a:p>
        </p:txBody>
      </p:sp>
    </p:spTree>
    <p:extLst>
      <p:ext uri="{BB962C8B-B14F-4D97-AF65-F5344CB8AC3E}">
        <p14:creationId xmlns:p14="http://schemas.microsoft.com/office/powerpoint/2010/main" val="47273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7" y="460820"/>
            <a:ext cx="9017879" cy="6492873"/>
          </a:xfrm>
        </p:spPr>
      </p:pic>
      <p:sp>
        <p:nvSpPr>
          <p:cNvPr id="5" name="TextBox 4"/>
          <p:cNvSpPr txBox="1"/>
          <p:nvPr/>
        </p:nvSpPr>
        <p:spPr>
          <a:xfrm>
            <a:off x="1997592" y="3087209"/>
            <a:ext cx="651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lead  me    in    the  way   e  -</a:t>
            </a:r>
            <a:r>
              <a:rPr lang="en-US" sz="2000" dirty="0" err="1"/>
              <a:t>ver</a:t>
            </a:r>
            <a:r>
              <a:rPr lang="en-US" sz="2000" dirty="0"/>
              <a:t> - las-         ̶          ting!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6400" y="1936800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Cresc</a:t>
            </a:r>
            <a:r>
              <a:rPr lang="en-US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46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647393"/>
            <a:ext cx="8478168" cy="6104281"/>
          </a:xfrm>
        </p:spPr>
      </p:pic>
      <p:sp>
        <p:nvSpPr>
          <p:cNvPr id="3" name="TextBox 2"/>
          <p:cNvSpPr txBox="1"/>
          <p:nvPr/>
        </p:nvSpPr>
        <p:spPr>
          <a:xfrm>
            <a:off x="1626781" y="2100547"/>
            <a:ext cx="670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 un – der - stand    my         soul  and  my  </a:t>
            </a:r>
            <a:r>
              <a:rPr lang="en-US" sz="2000" dirty="0" err="1"/>
              <a:t>spi</a:t>
            </a:r>
            <a:r>
              <a:rPr lang="en-US" sz="2000" dirty="0"/>
              <a:t> - </a:t>
            </a:r>
            <a:r>
              <a:rPr lang="en-US" sz="2000" dirty="0" err="1"/>
              <a:t>rit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01210" y="4710223"/>
            <a:ext cx="636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 - </a:t>
            </a:r>
            <a:r>
              <a:rPr lang="en-US" sz="2000" dirty="0" err="1"/>
              <a:t>ly</a:t>
            </a:r>
            <a:r>
              <a:rPr lang="en-US" sz="2000" dirty="0"/>
              <a:t>    You  are  per- </a:t>
            </a:r>
            <a:r>
              <a:rPr lang="en-US" sz="2000" dirty="0" err="1"/>
              <a:t>fect</a:t>
            </a:r>
            <a:r>
              <a:rPr lang="en-US" sz="2000" dirty="0"/>
              <a:t> - </a:t>
            </a:r>
            <a:r>
              <a:rPr lang="en-US" sz="2000" dirty="0" err="1"/>
              <a:t>ly</a:t>
            </a:r>
            <a:r>
              <a:rPr lang="en-US" sz="2000" dirty="0"/>
              <a:t>  wise.     –              Please!</a:t>
            </a:r>
          </a:p>
        </p:txBody>
      </p:sp>
    </p:spTree>
    <p:extLst>
      <p:ext uri="{BB962C8B-B14F-4D97-AF65-F5344CB8AC3E}">
        <p14:creationId xmlns:p14="http://schemas.microsoft.com/office/powerpoint/2010/main" val="284853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5" y="365127"/>
            <a:ext cx="8966202" cy="6455666"/>
          </a:xfrm>
        </p:spPr>
      </p:pic>
      <p:sp>
        <p:nvSpPr>
          <p:cNvPr id="3" name="TextBox 2"/>
          <p:cNvSpPr txBox="1"/>
          <p:nvPr/>
        </p:nvSpPr>
        <p:spPr>
          <a:xfrm>
            <a:off x="1786269" y="2030819"/>
            <a:ext cx="637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Search me,     test me, try       ̶       me and know my heart.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0576" y="3429000"/>
            <a:ext cx="636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Lord, search me, test me,          try  me and know my heart.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5758" y="4796403"/>
            <a:ext cx="629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Look deep in - to   my             </a:t>
            </a:r>
            <a:r>
              <a:rPr lang="en-US" sz="2000" dirty="0" err="1"/>
              <a:t>anx</a:t>
            </a:r>
            <a:r>
              <a:rPr lang="en-US" sz="2000" dirty="0"/>
              <a:t> - </a:t>
            </a:r>
            <a:r>
              <a:rPr lang="en-US" sz="2000" dirty="0" err="1"/>
              <a:t>ious</a:t>
            </a:r>
            <a:r>
              <a:rPr lang="en-US" sz="2000" dirty="0"/>
              <a:t>   thoughts.</a:t>
            </a:r>
          </a:p>
        </p:txBody>
      </p:sp>
    </p:spTree>
    <p:extLst>
      <p:ext uri="{BB962C8B-B14F-4D97-AF65-F5344CB8AC3E}">
        <p14:creationId xmlns:p14="http://schemas.microsoft.com/office/powerpoint/2010/main" val="128189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365126"/>
            <a:ext cx="8856921" cy="6376983"/>
          </a:xfrm>
        </p:spPr>
      </p:pic>
      <p:sp>
        <p:nvSpPr>
          <p:cNvPr id="3" name="TextBox 2"/>
          <p:cNvSpPr txBox="1"/>
          <p:nvPr/>
        </p:nvSpPr>
        <p:spPr>
          <a:xfrm>
            <a:off x="1711842" y="2094614"/>
            <a:ext cx="64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 if    to   an - y   of - </a:t>
            </a:r>
            <a:r>
              <a:rPr lang="en-US" sz="2000" dirty="0" err="1"/>
              <a:t>fense</a:t>
            </a:r>
            <a:r>
              <a:rPr lang="en-US" sz="2000" dirty="0"/>
              <a:t>      ̶          I     cling,  Lord     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9824" y="4880344"/>
            <a:ext cx="636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lead  me   in    the   way   e - </a:t>
            </a:r>
            <a:r>
              <a:rPr lang="en-US" sz="2000" dirty="0" err="1"/>
              <a:t>ver</a:t>
            </a:r>
            <a:r>
              <a:rPr lang="en-US" sz="2000" dirty="0"/>
              <a:t> – las           ̶              ting.</a:t>
            </a:r>
          </a:p>
        </p:txBody>
      </p:sp>
    </p:spTree>
    <p:extLst>
      <p:ext uri="{BB962C8B-B14F-4D97-AF65-F5344CB8AC3E}">
        <p14:creationId xmlns:p14="http://schemas.microsoft.com/office/powerpoint/2010/main" val="278715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5" y="165441"/>
            <a:ext cx="8681483" cy="6250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369" y="2116108"/>
            <a:ext cx="6464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</a:t>
            </a:r>
            <a:r>
              <a:rPr lang="en-US" sz="2000" dirty="0"/>
              <a:t> 2. Where can  I     go    to          flee     from Your </a:t>
            </a:r>
            <a:r>
              <a:rPr lang="en-US" sz="2000" dirty="0" err="1"/>
              <a:t>Spi</a:t>
            </a:r>
            <a:r>
              <a:rPr lang="en-US" sz="2000" dirty="0"/>
              <a:t>    -    </a:t>
            </a:r>
            <a:r>
              <a:rPr lang="en-US" sz="2000" dirty="0" err="1"/>
              <a:t>rit</a:t>
            </a:r>
            <a:r>
              <a:rPr lang="en-US" sz="20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9553" y="4688553"/>
            <a:ext cx="5816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Your great  hand    is                e  -  very       where;</a:t>
            </a:r>
          </a:p>
        </p:txBody>
      </p:sp>
    </p:spTree>
    <p:extLst>
      <p:ext uri="{BB962C8B-B14F-4D97-AF65-F5344CB8AC3E}">
        <p14:creationId xmlns:p14="http://schemas.microsoft.com/office/powerpoint/2010/main" val="221195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5" y="658025"/>
            <a:ext cx="8478168" cy="6104281"/>
          </a:xfrm>
        </p:spPr>
      </p:pic>
      <p:sp>
        <p:nvSpPr>
          <p:cNvPr id="3" name="TextBox 2"/>
          <p:cNvSpPr txBox="1"/>
          <p:nvPr/>
        </p:nvSpPr>
        <p:spPr>
          <a:xfrm>
            <a:off x="1722475" y="2143147"/>
            <a:ext cx="635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  in    the      </a:t>
            </a:r>
            <a:r>
              <a:rPr lang="en-US" sz="2000" dirty="0" err="1"/>
              <a:t>hea</a:t>
            </a:r>
            <a:r>
              <a:rPr lang="en-US" sz="2000" dirty="0"/>
              <a:t>  -  </a:t>
            </a:r>
            <a:r>
              <a:rPr lang="en-US" sz="2000" dirty="0" err="1"/>
              <a:t>vens</a:t>
            </a:r>
            <a:r>
              <a:rPr lang="en-US" sz="2000" dirty="0"/>
              <a:t>        low   in  the  </a:t>
            </a:r>
            <a:r>
              <a:rPr lang="en-US" sz="2000" dirty="0" err="1"/>
              <a:t>wa</a:t>
            </a:r>
            <a:r>
              <a:rPr lang="en-US" sz="2000" dirty="0"/>
              <a:t>  -  </a:t>
            </a:r>
            <a:r>
              <a:rPr lang="en-US" sz="2000" dirty="0" err="1"/>
              <a:t>ters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881963" y="4731488"/>
            <a:ext cx="635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On-</a:t>
            </a:r>
            <a:r>
              <a:rPr lang="en-US" sz="2000" dirty="0" err="1"/>
              <a:t>ly</a:t>
            </a:r>
            <a:r>
              <a:rPr lang="en-US" sz="2000" dirty="0"/>
              <a:t> your hand will guide me there.      ̶              Please!</a:t>
            </a:r>
          </a:p>
        </p:txBody>
      </p:sp>
    </p:spTree>
    <p:extLst>
      <p:ext uri="{BB962C8B-B14F-4D97-AF65-F5344CB8AC3E}">
        <p14:creationId xmlns:p14="http://schemas.microsoft.com/office/powerpoint/2010/main" val="253134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5" y="365127"/>
            <a:ext cx="8966202" cy="6455666"/>
          </a:xfrm>
        </p:spPr>
      </p:pic>
      <p:sp>
        <p:nvSpPr>
          <p:cNvPr id="3" name="TextBox 2"/>
          <p:cNvSpPr txBox="1"/>
          <p:nvPr/>
        </p:nvSpPr>
        <p:spPr>
          <a:xfrm>
            <a:off x="1786269" y="2030819"/>
            <a:ext cx="637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me,     test me, try        </a:t>
            </a:r>
            <a:r>
              <a:rPr lang="en-US" sz="2000" dirty="0">
                <a:solidFill>
                  <a:prstClr val="black"/>
                </a:solidFill>
              </a:rPr>
              <a:t>̶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 and know my heart.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0576" y="3429000"/>
            <a:ext cx="636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Lord, search me, test me,          try  me and know my heart.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5758" y="4796403"/>
            <a:ext cx="629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deep in - to   my      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thoughts.</a:t>
            </a:r>
          </a:p>
        </p:txBody>
      </p:sp>
    </p:spTree>
    <p:extLst>
      <p:ext uri="{BB962C8B-B14F-4D97-AF65-F5344CB8AC3E}">
        <p14:creationId xmlns:p14="http://schemas.microsoft.com/office/powerpoint/2010/main" val="349763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365126"/>
            <a:ext cx="8856921" cy="6376983"/>
          </a:xfrm>
        </p:spPr>
      </p:pic>
      <p:sp>
        <p:nvSpPr>
          <p:cNvPr id="3" name="TextBox 2"/>
          <p:cNvSpPr txBox="1"/>
          <p:nvPr/>
        </p:nvSpPr>
        <p:spPr>
          <a:xfrm>
            <a:off x="1711842" y="2094614"/>
            <a:ext cx="64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 if    to   an - y   of-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lang="en-US" sz="2000" dirty="0">
                <a:solidFill>
                  <a:prstClr val="black"/>
                </a:solidFill>
              </a:rPr>
              <a:t>̶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    cling,  Lord     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9824" y="4880344"/>
            <a:ext cx="636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 me   in    the  way  e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las-             </a:t>
            </a:r>
            <a:r>
              <a:rPr lang="en-US" sz="2000" dirty="0">
                <a:solidFill>
                  <a:prstClr val="black"/>
                </a:solidFill>
              </a:rPr>
              <a:t>̶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ting.</a:t>
            </a:r>
          </a:p>
        </p:txBody>
      </p:sp>
    </p:spTree>
    <p:extLst>
      <p:ext uri="{BB962C8B-B14F-4D97-AF65-F5344CB8AC3E}">
        <p14:creationId xmlns:p14="http://schemas.microsoft.com/office/powerpoint/2010/main" val="201741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5" y="165441"/>
            <a:ext cx="8681484" cy="6250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1586" y="2116108"/>
            <a:ext cx="620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 3. You knit to – </a:t>
            </a:r>
            <a:r>
              <a:rPr lang="en-US" sz="2000" dirty="0" err="1"/>
              <a:t>ge</a:t>
            </a:r>
            <a:r>
              <a:rPr lang="en-US" sz="2000" dirty="0"/>
              <a:t> – </a:t>
            </a:r>
            <a:r>
              <a:rPr lang="en-US" sz="2000" dirty="0" err="1"/>
              <a:t>ther</a:t>
            </a:r>
            <a:r>
              <a:rPr lang="en-US" sz="2000" dirty="0"/>
              <a:t>      all         of     my    be   -   </a:t>
            </a:r>
            <a:r>
              <a:rPr lang="en-US" sz="2000" dirty="0" err="1"/>
              <a:t>ing</a:t>
            </a:r>
            <a:r>
              <a:rPr lang="en-US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6255" y="4667693"/>
            <a:ext cx="609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   was      wo - </a:t>
            </a:r>
            <a:r>
              <a:rPr lang="en-US" sz="2000" dirty="0" err="1"/>
              <a:t>ven</a:t>
            </a:r>
            <a:r>
              <a:rPr lang="en-US" sz="2000" dirty="0"/>
              <a:t>               by     your       hand.</a:t>
            </a:r>
          </a:p>
        </p:txBody>
      </p:sp>
    </p:spTree>
    <p:extLst>
      <p:ext uri="{BB962C8B-B14F-4D97-AF65-F5344CB8AC3E}">
        <p14:creationId xmlns:p14="http://schemas.microsoft.com/office/powerpoint/2010/main" val="105513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433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robbins.7@osu.edu</dc:creator>
  <cp:lastModifiedBy>Don Milnor</cp:lastModifiedBy>
  <cp:revision>36</cp:revision>
  <dcterms:created xsi:type="dcterms:W3CDTF">2019-06-10T22:03:46Z</dcterms:created>
  <dcterms:modified xsi:type="dcterms:W3CDTF">2019-07-08T16:34:21Z</dcterms:modified>
</cp:coreProperties>
</file>