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75" r:id="rId3"/>
    <p:sldMasterId id="2147483677" r:id="rId4"/>
    <p:sldMasterId id="2147483679" r:id="rId5"/>
    <p:sldMasterId id="2147483682" r:id="rId6"/>
  </p:sldMasterIdLst>
  <p:sldIdLst>
    <p:sldId id="327" r:id="rId7"/>
    <p:sldId id="256" r:id="rId8"/>
    <p:sldId id="258" r:id="rId9"/>
    <p:sldId id="259" r:id="rId10"/>
    <p:sldId id="260" r:id="rId11"/>
    <p:sldId id="257" r:id="rId12"/>
    <p:sldId id="264" r:id="rId13"/>
    <p:sldId id="263" r:id="rId14"/>
    <p:sldId id="261" r:id="rId15"/>
    <p:sldId id="328" r:id="rId16"/>
    <p:sldId id="262" r:id="rId17"/>
    <p:sldId id="329" r:id="rId18"/>
    <p:sldId id="330" r:id="rId19"/>
    <p:sldId id="265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98" autoAdjust="0"/>
    <p:restoredTop sz="90929"/>
  </p:normalViewPr>
  <p:slideViewPr>
    <p:cSldViewPr>
      <p:cViewPr varScale="1">
        <p:scale>
          <a:sx n="109" d="100"/>
          <a:sy n="109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>
            <a:extLst>
              <a:ext uri="{FF2B5EF4-FFF2-40B4-BE49-F238E27FC236}">
                <a16:creationId xmlns:a16="http://schemas.microsoft.com/office/drawing/2014/main" id="{534000F9-3B06-4738-890C-C618F1DC2F6A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C96D2B6-BF9B-40C0-9DAE-B80A059B6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CBC0E71C-AB49-4BF1-A900-C81085AD5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>
            <a:extLst>
              <a:ext uri="{FF2B5EF4-FFF2-40B4-BE49-F238E27FC236}">
                <a16:creationId xmlns:a16="http://schemas.microsoft.com/office/drawing/2014/main" id="{7704648E-0BC9-477E-A880-8B5C3E20344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DE4CF1C-8302-4305-A946-65720DCD582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6108CBB-2F3A-493C-A015-503C6DE9545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DF5D67F-86A5-4000-8931-50320D133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2F3264A-76D4-44FB-AD46-911A7735C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DC22FC-E714-4AC5-81DB-E7C31EBA0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88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A4C69-1A40-4570-863B-CF265CAE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FF320-DB3A-467F-86A1-3ECF4A68C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38395AB-B0ED-4F9A-9EF9-4C2A858BE9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7DD6C4C-6A51-4594-B54E-4465595E68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23D718D-4757-4179-A6D6-DF9158914E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0A3A9-9AFC-408B-AB97-9D483C663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19A1B-79D8-41DE-B8F8-BC60400A8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012BE-5B39-4CAD-ABBB-17799642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597FA7E-ECA6-45F9-AA20-BEA5B3EBDB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5E2D48A-EA18-45B0-A778-30D200D2BF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1E374ED-DB33-4850-AAA9-D4E184887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B0159-5A68-4F56-BCF0-7F38056ECA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039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6B97D-EDD9-8FCC-CEAD-56EAC23E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412AEF-3271-E002-96BC-815CD64D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511AF-0096-1C18-A55D-A8002368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0B4180-B789-4920-A98E-AFC047B0B11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131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3469EF40-72F5-630A-2246-2A24462F4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4F4E148-D077-033C-C509-4E46CBB48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BCF461-8E3F-1959-EEAB-E12A9A7E85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F1734B-9D46-44EC-971E-5CA3056C76B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9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EAB6CEE7-8E3B-A13C-56A3-E8C35026ED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6C9254B-DD03-6049-A958-50432829E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783A004-E66E-7BB5-729C-226ADC7CC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152031-E9EE-4B79-BD5C-2D1F754860D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594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BE4D0-7FB0-90C1-7385-AF4C69B13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7A6C5-49D2-E22F-13D5-42AD317E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90F08-C253-76F2-3E23-E5503529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AEB797-921C-47E6-A4D1-303F140E132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60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2B8F7-2E8A-C34A-5695-7D791ACD7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522D6-5FB7-8011-548F-E97EC153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4C1C8-68DA-C9D7-3209-4DB0D53A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F6C597-8E04-47B1-86BC-C978F3326A2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519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5F0CF-8598-7922-762A-7252A4D6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D931A-E232-AE6F-3081-09CA45F0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93F60-29FA-D656-857A-C33AE021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75DF8C-DBAD-4FD2-BEAF-57E999A50D0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16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CAB0-0450-4A3E-BF49-375D2813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3EDB7-9313-4ACE-BD54-E7B86D483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D1ACD4C-40E0-49A2-9A1F-6C44259FA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8001C1C-C466-4ABC-BAC3-82D5C61DA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B1A138E-D1D2-4741-8842-8727C572E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9FC05-A1F0-45BA-8DBC-34E764BB43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29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290F6-1FAC-4371-AB40-9BE644D0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1E9D1-9721-4A90-8C38-65C2CFDC0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F5B154F-0801-4C4F-9D92-A3CEFE0F60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335BD71-230A-4641-8F3C-C21553B98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F031641-B445-4FC9-A820-D8662C465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46640-9EB3-4356-AC67-0C8593E65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00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B8567-9FDB-4BBD-9AC4-B4725432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FDE56-B870-4CC1-A1BF-D5B315462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C0BE3-209E-474D-AC7B-C47676B8D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B39EA50-9FEE-48D7-B5B0-B1E62CE117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02A61E2-915E-4199-B8A4-46BB5A573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BC9627A-858C-4535-AF22-BCFE69D5B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13FA-C338-4AD7-8C52-6935F3174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39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0C07-BA27-4B97-BA42-9FD01723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89079-0513-4DA4-98A0-0C7643F58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89A8F-A69A-46C3-97D0-08FA74053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B23A9-FDA5-4F8A-9D9D-790554AF2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FE34C1-3A08-4BA6-890E-09D03A609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076FCD-1BFD-4458-970F-9D3342D49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26AC989-31AB-4B2D-8312-961A63C78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EFB0CBA-FB6D-4FA0-AC40-B1E1A7A9D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1221A-19AA-4813-9966-AEC7D396C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08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602E-8838-44E5-8606-496099AA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CBB71C7-A04F-42FA-ABF5-8AAC3864E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5028E2B-49D4-4979-8880-760000274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8B3E12B-2267-4C22-ABE6-848067D1E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D81F6-2A1B-4831-A1D5-1CFF643EB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47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4D570EEB-51F7-40AF-A85C-4C5BAA233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DAEE983-050B-4459-AFAB-284F8F8544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E40ACC7-00F6-4470-A846-2D609F632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3BAA1-40A7-4056-902F-0ADFBACC8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5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16CC-23AB-4D53-A37F-D35BA46E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4729F-9A97-4AC8-991C-70B6F3D44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6E030-EF94-4710-B984-E2626D473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5227088-542B-43FB-ABB7-1409C3DE05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9BECA39-C1B0-49F5-A4BA-9E8158AAD6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0E93F50-073F-48BA-BAC5-7763D15F7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0930-CE07-4886-AD5B-7C6CDF79C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63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D2E2-D65B-4B28-83DC-D00E7FA81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95C9AB-BA44-473A-8FC7-44DCD7CB3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7BEF8-C390-41D2-9950-9ECF6110E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C6A6A71-CAD1-4479-9258-78B5E2437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8588235-51B6-45F8-BA52-0746CB139D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8ACC987-B0AA-4AF6-ADDC-4AB548F4D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FE5BF-AB89-4547-B826-35DD26444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61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>
            <a:extLst>
              <a:ext uri="{FF2B5EF4-FFF2-40B4-BE49-F238E27FC236}">
                <a16:creationId xmlns:a16="http://schemas.microsoft.com/office/drawing/2014/main" id="{AC724651-7EA2-4698-8E8D-E4370BF54B8C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B2E3752B-BE95-4D68-927E-5410156C6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A4899723-AE24-4F32-9636-58AF58784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>
            <a:extLst>
              <a:ext uri="{FF2B5EF4-FFF2-40B4-BE49-F238E27FC236}">
                <a16:creationId xmlns:a16="http://schemas.microsoft.com/office/drawing/2014/main" id="{4BF7492B-CF85-45D5-9787-E6F9AFE5E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929D03C-C4FC-430D-A696-3FE464062C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7067AFF0-796D-4BF6-AFC2-A5028EFE6D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2D21F7B9-E5D3-46D3-AC14-0A3859C097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299FE1B-D30A-4F8E-8160-595BA8EA9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1">
            <a:extLst>
              <a:ext uri="{FF2B5EF4-FFF2-40B4-BE49-F238E27FC236}">
                <a16:creationId xmlns:a16="http://schemas.microsoft.com/office/drawing/2014/main" id="{01A24EF4-DC6B-4003-A807-58DC312C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>
            <a:extLst>
              <a:ext uri="{FF2B5EF4-FFF2-40B4-BE49-F238E27FC236}">
                <a16:creationId xmlns:a16="http://schemas.microsoft.com/office/drawing/2014/main" id="{943A2303-CE96-25CE-E244-9EF3E42FABD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7D16BA68-A433-189F-36DA-71EA2264D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118AA756-2A4F-661F-4EF1-5B0458A9E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>
            <a:extLst>
              <a:ext uri="{FF2B5EF4-FFF2-40B4-BE49-F238E27FC236}">
                <a16:creationId xmlns:a16="http://schemas.microsoft.com/office/drawing/2014/main" id="{906528F8-C69F-7697-8CE3-B03175101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96E489C4-8B97-0495-FF82-1186DBC96B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74E2AEE7-15A2-A32B-BB50-181F4653CD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D41D7808-6039-79FD-4FD9-7522E4550E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532D5AD-25A9-41DF-8B58-DA059FA62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1">
            <a:extLst>
              <a:ext uri="{FF2B5EF4-FFF2-40B4-BE49-F238E27FC236}">
                <a16:creationId xmlns:a16="http://schemas.microsoft.com/office/drawing/2014/main" id="{651ED55C-BBEF-EA61-D0BD-4A6A2CEBC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32816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>
            <a:extLst>
              <a:ext uri="{FF2B5EF4-FFF2-40B4-BE49-F238E27FC236}">
                <a16:creationId xmlns:a16="http://schemas.microsoft.com/office/drawing/2014/main" id="{9B71415E-741A-1B04-C8A8-0569641CAB6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968118A5-EE2C-4FF3-B104-F21904D22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7FFAD040-B591-5144-BEFE-C9F924679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>
            <a:extLst>
              <a:ext uri="{FF2B5EF4-FFF2-40B4-BE49-F238E27FC236}">
                <a16:creationId xmlns:a16="http://schemas.microsoft.com/office/drawing/2014/main" id="{35C971BD-9AAB-4300-80DD-B5094CA5A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B7A154D4-52FB-46EE-889A-2F7043A500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D10C7724-C354-4649-B9F3-2F7303AF6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1A860BFE-B48B-4EEB-93FD-21B2D04A6D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48D59F6-CED1-462E-ACB7-040C6674997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1">
            <a:extLst>
              <a:ext uri="{FF2B5EF4-FFF2-40B4-BE49-F238E27FC236}">
                <a16:creationId xmlns:a16="http://schemas.microsoft.com/office/drawing/2014/main" id="{48BBC167-A51E-6385-56DA-14E73A94C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87974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>
            <a:extLst>
              <a:ext uri="{FF2B5EF4-FFF2-40B4-BE49-F238E27FC236}">
                <a16:creationId xmlns:a16="http://schemas.microsoft.com/office/drawing/2014/main" id="{F13EFDD1-C785-FC9B-7D7E-498B0199BB98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CD8CAEB8-C601-6745-E65B-60B010F1C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052" name="Arc 4">
              <a:extLst>
                <a:ext uri="{FF2B5EF4-FFF2-40B4-BE49-F238E27FC236}">
                  <a16:creationId xmlns:a16="http://schemas.microsoft.com/office/drawing/2014/main" id="{8B3E922F-C685-2070-3C6A-488885326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2053" name="Rectangle 5">
            <a:extLst>
              <a:ext uri="{FF2B5EF4-FFF2-40B4-BE49-F238E27FC236}">
                <a16:creationId xmlns:a16="http://schemas.microsoft.com/office/drawing/2014/main" id="{E36555C5-76DE-8F11-DDDC-1562DC79F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5D7784C-5F3F-2FBB-C27F-56FFAA87CE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D3DB8DCE-43F5-2298-7F35-696C67E115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FE7F89A-2654-4964-E1BE-5B071FA7BD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DCE6DD-180F-4CAB-8638-F0C1610398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1">
            <a:extLst>
              <a:ext uri="{FF2B5EF4-FFF2-40B4-BE49-F238E27FC236}">
                <a16:creationId xmlns:a16="http://schemas.microsoft.com/office/drawing/2014/main" id="{3FA58B3C-7627-1B19-B686-89B86DA75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58719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0772CED-9BB8-8662-448C-79F5122DAC1B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B39FB8F8-BE23-F392-8C17-48DD0B402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DDC85DCD-8D66-58DE-8866-54275ED20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>
            <a:extLst>
              <a:ext uri="{FF2B5EF4-FFF2-40B4-BE49-F238E27FC236}">
                <a16:creationId xmlns:a16="http://schemas.microsoft.com/office/drawing/2014/main" id="{FF33FFD5-AC17-7284-0C64-80F0B13FA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A32D915-CFEC-E709-4B15-067ACC60B8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42D4CBF-62E2-37BA-BFDE-88136BFABF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40890B87-49F4-F68B-8CC3-4550348570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AE74A5E-375A-4372-8FA6-268416677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97ECBA4A-7DCB-CBED-B074-EEF4BA1E0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28344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17A214C-7C77-9392-0889-EACBF48F2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F89FBE-0D12-E0A7-1BFC-7146DB392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016D49-7B2D-CF6A-2192-F190A1E221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71EABA-2D9F-62CB-75CA-81B0552858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3CC7E7-A549-5A6C-FCF2-43C046815C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AD15117-CA04-4B53-B8C0-38B4EB5F2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6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BBAA71-F244-451D-A179-00BF71F2FC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2"/>
                </a:solidFill>
                <a:effectLst/>
              </a:rPr>
              <a:t>Black Slide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C17D73-082A-4C2C-9775-D6B8D951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4BA7FB6-A651-33EF-9949-EA5B4A83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2133600"/>
            <a:ext cx="61817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D707C90-31BB-457B-A265-A0E770DC526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>
                <a:latin typeface="Times New Roman" panose="02020603050405020304" pitchFamily="18" charset="0"/>
              </a:rPr>
              <a:t>Because We Love The Lord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E218FE88-6BF2-D33A-83E2-10F215E80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8162A2A2-8654-41B5-AB78-48D5395B6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447800"/>
            <a:ext cx="18288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Author Unknown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40ACC1-4ADD-4F94-A340-09C9E58A4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18288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bass only</a:t>
            </a:r>
          </a:p>
        </p:txBody>
      </p:sp>
    </p:spTree>
    <p:extLst>
      <p:ext uri="{BB962C8B-B14F-4D97-AF65-F5344CB8AC3E}">
        <p14:creationId xmlns:p14="http://schemas.microsoft.com/office/powerpoint/2010/main" val="2011641654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A8D33D1E-8F98-7775-7398-CCE9DE07B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E62816-0E35-4916-8FFC-B9AD98483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"/>
            <a:ext cx="24384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add soprano</a:t>
            </a:r>
          </a:p>
        </p:txBody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89AEAF9F-FC32-24E0-EDE8-F8C8BEEB4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1245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</p:spTree>
    <p:extLst>
      <p:ext uri="{BB962C8B-B14F-4D97-AF65-F5344CB8AC3E}">
        <p14:creationId xmlns:p14="http://schemas.microsoft.com/office/powerpoint/2010/main" val="345948499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>
            <a:extLst>
              <a:ext uri="{FF2B5EF4-FFF2-40B4-BE49-F238E27FC236}">
                <a16:creationId xmlns:a16="http://schemas.microsoft.com/office/drawing/2014/main" id="{5F1F8C1C-F0BF-811D-B726-3B62105D5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6C02C3-6DEF-4C28-A970-D103BC52A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"/>
            <a:ext cx="24384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add alto</a:t>
            </a:r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335563C9-10D8-49E3-8983-509D47A96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1245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</p:spTree>
    <p:extLst>
      <p:ext uri="{BB962C8B-B14F-4D97-AF65-F5344CB8AC3E}">
        <p14:creationId xmlns:p14="http://schemas.microsoft.com/office/powerpoint/2010/main" val="21384191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F8D3CBFB-9B38-BD23-3E3A-69DE37F7E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96C801-C443-4513-8F29-2529906E8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"/>
            <a:ext cx="24384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add tenor</a:t>
            </a:r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38D0D69E-DD17-7521-9E5D-2E7E5C90F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1245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</p:spTree>
    <p:extLst>
      <p:ext uri="{BB962C8B-B14F-4D97-AF65-F5344CB8AC3E}">
        <p14:creationId xmlns:p14="http://schemas.microsoft.com/office/powerpoint/2010/main" val="429270659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F3778E55-A649-C589-AC4D-AA1A5347F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1245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E0997C68-F214-739C-F6B2-ACDC90351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6B9EC8-BDE5-4C36-A0C4-6F7264686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"/>
            <a:ext cx="6096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one more time before next verse…</a:t>
            </a:r>
          </a:p>
        </p:txBody>
      </p:sp>
    </p:spTree>
    <p:extLst>
      <p:ext uri="{BB962C8B-B14F-4D97-AF65-F5344CB8AC3E}">
        <p14:creationId xmlns:p14="http://schemas.microsoft.com/office/powerpoint/2010/main" val="262118148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8DDB1C33-1F9B-CF06-843D-D05E04469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9C879C5C-60F1-6923-8442-9E9262DF6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1245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Sing (His praises),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Sing (His praises),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Sing (His praises),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Sing (His praises),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</p:spTree>
    <p:extLst>
      <p:ext uri="{BB962C8B-B14F-4D97-AF65-F5344CB8AC3E}">
        <p14:creationId xmlns:p14="http://schemas.microsoft.com/office/powerpoint/2010/main" val="4294102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A9F02AC-E517-BF98-4477-71AD8995E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DC7C760-FC4A-78FB-1C71-BDA9AEEC8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1245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Hands (unto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Hands (unto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Hands (unto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Hands (unto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</p:spTree>
    <p:extLst>
      <p:ext uri="{BB962C8B-B14F-4D97-AF65-F5344CB8AC3E}">
        <p14:creationId xmlns:p14="http://schemas.microsoft.com/office/powerpoint/2010/main" val="2495059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C24E729-9FA5-32A5-16CD-1306244EC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320867A-AC1C-8B7D-3169-3E5FEC6F1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1245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Bow (before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Bow (before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Bow (before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Bow (before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</p:spTree>
    <p:extLst>
      <p:ext uri="{BB962C8B-B14F-4D97-AF65-F5344CB8AC3E}">
        <p14:creationId xmlns:p14="http://schemas.microsoft.com/office/powerpoint/2010/main" val="4042512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15834EB-5894-B173-FFC4-920121006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DEB3DA58-FC12-6216-2CB8-A600FC76B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12457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Shout (Be happy),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Sing (His praises),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Hands (unto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Bow (before Him),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Because we love the Lord.</a:t>
            </a:r>
          </a:p>
        </p:txBody>
      </p:sp>
    </p:spTree>
    <p:extLst>
      <p:ext uri="{BB962C8B-B14F-4D97-AF65-F5344CB8AC3E}">
        <p14:creationId xmlns:p14="http://schemas.microsoft.com/office/powerpoint/2010/main" val="3380994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358D0277-64F7-C931-2F4C-497B3A14C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2057400"/>
            <a:ext cx="803592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Amazing Grace!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sweet the sound!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That saved a wretch like me!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once was lost, but now am found;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Was blind but now I see.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5132A84-8C92-303E-1318-62283BC0FD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228600"/>
            <a:ext cx="4343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>
                <a:latin typeface="Times New Roman" charset="0"/>
              </a:rPr>
              <a:t>Amazing Grace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C752EC85-3A4F-76C0-7B3D-A6D657A67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C829BCA5-7938-5DFA-DD76-64174129C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50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867BBB78-F63D-8EB8-21CF-A188EF31E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charset="0"/>
                <a:ea typeface="+mn-ea"/>
                <a:cs typeface="+mn-cs"/>
              </a:rPr>
              <a:t>John Newton</a:t>
            </a:r>
          </a:p>
        </p:txBody>
      </p:sp>
    </p:spTree>
    <p:extLst>
      <p:ext uri="{BB962C8B-B14F-4D97-AF65-F5344CB8AC3E}">
        <p14:creationId xmlns:p14="http://schemas.microsoft.com/office/powerpoint/2010/main" val="2537484462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>
            <a:extLst>
              <a:ext uri="{FF2B5EF4-FFF2-40B4-BE49-F238E27FC236}">
                <a16:creationId xmlns:a16="http://schemas.microsoft.com/office/drawing/2014/main" id="{822D3667-CFAD-78C8-A436-035B2C112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2">
            <a:extLst>
              <a:ext uri="{FF2B5EF4-FFF2-40B4-BE49-F238E27FC236}">
                <a16:creationId xmlns:a16="http://schemas.microsoft.com/office/drawing/2014/main" id="{F6522623-47F7-BB53-4287-D3187DCCB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693025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 Lord my God,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When I in awesome wonder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Consider all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 worlds Thy hands have made,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see the stars,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hear the rolling thunder,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Thy power throughout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 universe displayed.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F31C1B-F0AA-A721-2D95-3F17132D99C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>
                <a:latin typeface="Times New Roman" panose="02020603050405020304" pitchFamily="18" charset="0"/>
              </a:rPr>
              <a:t>How Great Thou Art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485AA9FC-F4E2-4752-47E9-BB218F33E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A1DBF230-3316-0B03-6EDE-14575AD1B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"/>
            <a:ext cx="1524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Stuart K. Hine</a:t>
            </a:r>
          </a:p>
        </p:txBody>
      </p:sp>
    </p:spTree>
    <p:extLst>
      <p:ext uri="{BB962C8B-B14F-4D97-AF65-F5344CB8AC3E}">
        <p14:creationId xmlns:p14="http://schemas.microsoft.com/office/powerpoint/2010/main" val="3537338866"/>
      </p:ext>
    </p:extLst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78AD9871-7878-ACF6-7543-AD0D10DC4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810895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‘Twas grace that taught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heart to fear,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grace my fears relieved.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precious did that grace appear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 hour I first believed.</a:t>
            </a:r>
          </a:p>
        </p:txBody>
      </p:sp>
      <p:sp>
        <p:nvSpPr>
          <p:cNvPr id="4099" name="Text Box 7">
            <a:extLst>
              <a:ext uri="{FF2B5EF4-FFF2-40B4-BE49-F238E27FC236}">
                <a16:creationId xmlns:a16="http://schemas.microsoft.com/office/drawing/2014/main" id="{60FF7F94-9700-224D-3983-1E6A0644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4100" name="Text Box 10">
            <a:extLst>
              <a:ext uri="{FF2B5EF4-FFF2-40B4-BE49-F238E27FC236}">
                <a16:creationId xmlns:a16="http://schemas.microsoft.com/office/drawing/2014/main" id="{21433E52-FD09-A1BC-8979-D6B060E19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265361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B8A1E289-CCC7-6C6C-8A2F-1D17AA5CA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374775"/>
            <a:ext cx="6916738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Through many dangers,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Toils, and snares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have already come.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‘Tis grace hath brought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Safe thus far,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grace will lead me home.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95E3F941-677C-4AAE-AC2D-C9B6DBD9E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5124" name="Text Box 8">
            <a:extLst>
              <a:ext uri="{FF2B5EF4-FFF2-40B4-BE49-F238E27FC236}">
                <a16:creationId xmlns:a16="http://schemas.microsoft.com/office/drawing/2014/main" id="{71355BFE-F5C2-785C-55EB-020B3614D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3672968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BCE84DB7-D43B-DAA7-268A-39EE28A0A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1447800"/>
            <a:ext cx="6156325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When we’ve been there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Ten thousand years,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Bright shining as the sun,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We’ve no less days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To sing God’s praise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Than when we first begun.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54C0F33C-6DE4-E5C6-33CE-A22832F06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44E82709-20A9-42CB-6F05-BFE26A307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456854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BF0934-FEC5-FFD0-9DD0-EAB43B8CC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>
                <a:latin typeface="Calisto MT" panose="02040603050505030304" pitchFamily="18" charset="0"/>
              </a:rPr>
              <a:t>Glory! Glory! Hallelujah!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0B01C639-9067-2D1E-E53D-F2B1ADD1D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004888"/>
            <a:ext cx="337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Julia Ward Howe &amp; William Steffe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CA212CD8-FFF9-2CF1-3EC6-A09DC47CC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600200"/>
            <a:ext cx="906145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Mine eyes have seen the glory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of the coming of the Lord;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He is trampling out the vintage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Where the grapes of wrath are stored;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He hath loosed the fateful lightning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Of His terrible swift sword;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His truth is marching on.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C28BC87D-8A81-6F0C-28C1-7048F651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64008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DC1D76D7-2B07-72B5-B1BE-62558578A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898525"/>
            <a:ext cx="781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#5</a:t>
            </a:r>
          </a:p>
        </p:txBody>
      </p:sp>
    </p:spTree>
    <p:extLst>
      <p:ext uri="{BB962C8B-B14F-4D97-AF65-F5344CB8AC3E}">
        <p14:creationId xmlns:p14="http://schemas.microsoft.com/office/powerpoint/2010/main" val="1008601301"/>
      </p:ext>
    </p:extLst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200EE591-BA46-F563-8026-9DDC9173A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76425"/>
            <a:ext cx="61087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His truth is marching on.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CD023325-3B85-7DB8-8060-799F27956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64008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ccli701092</a:t>
            </a:r>
          </a:p>
        </p:txBody>
      </p:sp>
    </p:spTree>
    <p:extLst>
      <p:ext uri="{BB962C8B-B14F-4D97-AF65-F5344CB8AC3E}">
        <p14:creationId xmlns:p14="http://schemas.microsoft.com/office/powerpoint/2010/main" val="583699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8BCE9AA1-D4E2-6989-4681-C266175F7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914400"/>
            <a:ext cx="87249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He has sounded forth the trumpet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That shall never sound retreat;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He is sifting out the hearts of men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before His judgment seat.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O be swift, my soul, to answer Him!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Be jubilant, my feet!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Our God is marching on.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A563F000-6357-0B55-5AB2-506E96ED7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64008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ccli701092</a:t>
            </a:r>
          </a:p>
        </p:txBody>
      </p:sp>
    </p:spTree>
    <p:extLst>
      <p:ext uri="{BB962C8B-B14F-4D97-AF65-F5344CB8AC3E}">
        <p14:creationId xmlns:p14="http://schemas.microsoft.com/office/powerpoint/2010/main" val="2101092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D288D649-76A3-EEF1-F0D1-E14E0A7EE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76425"/>
            <a:ext cx="6154738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Our God is marching on.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7259A2EF-ADCE-5CAA-BF33-5D31E285D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64008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ccli701092</a:t>
            </a:r>
          </a:p>
        </p:txBody>
      </p:sp>
    </p:spTree>
    <p:extLst>
      <p:ext uri="{BB962C8B-B14F-4D97-AF65-F5344CB8AC3E}">
        <p14:creationId xmlns:p14="http://schemas.microsoft.com/office/powerpoint/2010/main" val="1079186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DC5EC8F0-E01B-B8AD-1501-0FB41928E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914400"/>
            <a:ext cx="7516813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In the beauty of the lilies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Christ was born across the sea,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With a glory in His bosom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That transfigures you and me;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As He died to make men holy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Let us live to make men free;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While God is marching on.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DC3F3682-EE33-9A77-ED20-426BE96C9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64008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ccli701092</a:t>
            </a:r>
          </a:p>
        </p:txBody>
      </p:sp>
    </p:spTree>
    <p:extLst>
      <p:ext uri="{BB962C8B-B14F-4D97-AF65-F5344CB8AC3E}">
        <p14:creationId xmlns:p14="http://schemas.microsoft.com/office/powerpoint/2010/main" val="3706415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9A3C389D-7BA2-40C6-E284-B270363CD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76425"/>
            <a:ext cx="6659563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Glory! glory, hallelujah!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While God is marching on.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A5E5171-CD11-4FF9-5557-458F3EC2A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64008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ccli701092</a:t>
            </a:r>
          </a:p>
        </p:txBody>
      </p:sp>
    </p:spTree>
    <p:extLst>
      <p:ext uri="{BB962C8B-B14F-4D97-AF65-F5344CB8AC3E}">
        <p14:creationId xmlns:p14="http://schemas.microsoft.com/office/powerpoint/2010/main" val="422896406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BBAA71-F244-451D-A179-00BF71F2FC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2"/>
                </a:solidFill>
                <a:effectLst/>
              </a:rPr>
              <a:t>Black Slide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C17D73-082A-4C2C-9775-D6B8D951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452078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>
            <a:extLst>
              <a:ext uri="{FF2B5EF4-FFF2-40B4-BE49-F238E27FC236}">
                <a16:creationId xmlns:a16="http://schemas.microsoft.com/office/drawing/2014/main" id="{BCB74CB5-F801-8F91-6D59-44F29E7149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chorus</a:t>
            </a:r>
          </a:p>
        </p:txBody>
      </p:sp>
      <p:pic>
        <p:nvPicPr>
          <p:cNvPr id="14339" name="Picture 7">
            <a:extLst>
              <a:ext uri="{FF2B5EF4-FFF2-40B4-BE49-F238E27FC236}">
                <a16:creationId xmlns:a16="http://schemas.microsoft.com/office/drawing/2014/main" id="{B8C9F6C4-B705-3C03-5451-F8530E564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2">
            <a:extLst>
              <a:ext uri="{FF2B5EF4-FFF2-40B4-BE49-F238E27FC236}">
                <a16:creationId xmlns:a16="http://schemas.microsoft.com/office/drawing/2014/main" id="{8D3DD56F-914C-E0BF-83F7-12971E0F6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713" y="533400"/>
            <a:ext cx="5910262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sings my soul,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Savior, God, to Thee.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sings my soul,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Savior, God, to Thee.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art.</a:t>
            </a:r>
          </a:p>
        </p:txBody>
      </p:sp>
      <p:sp>
        <p:nvSpPr>
          <p:cNvPr id="14341" name="Text Box 3">
            <a:extLst>
              <a:ext uri="{FF2B5EF4-FFF2-40B4-BE49-F238E27FC236}">
                <a16:creationId xmlns:a16="http://schemas.microsoft.com/office/drawing/2014/main" id="{5A745E2C-D94F-F322-D710-650D61755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</p:spTree>
    <p:extLst>
      <p:ext uri="{BB962C8B-B14F-4D97-AF65-F5344CB8AC3E}">
        <p14:creationId xmlns:p14="http://schemas.microsoft.com/office/powerpoint/2010/main" val="102889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7A0580E-9448-0DE1-E11F-0DD54C4F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0AD18347-3635-9605-2C38-7C309DC39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>
            <a:extLst>
              <a:ext uri="{FF2B5EF4-FFF2-40B4-BE49-F238E27FC236}">
                <a16:creationId xmlns:a16="http://schemas.microsoft.com/office/drawing/2014/main" id="{7E68F16D-EB98-F1E4-0530-84447CE707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rgbClr val="F8F8F8"/>
                </a:solidFill>
                <a:latin typeface="Calisto MT" panose="02040603050505030304" pitchFamily="18" charset="0"/>
              </a:rPr>
              <a:t>Just A Little Talk With Jesus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90E9A15E-41CC-4D2A-A336-B956CE5B4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1066800"/>
            <a:ext cx="79121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once was lost in sin,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But Jesus took me in,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then a little light from heaven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Filled my soul;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It bathed my heart in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wrote my name above,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just a little talk with Jesus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Made me whole.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2CD6C37F-CBEC-F67C-E107-DFDAE8128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F9E1AD77-3392-F1A8-C275-1B6D5C2F9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#444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EB60A595-CD11-45DE-E14A-795AC657C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914400"/>
            <a:ext cx="2133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Cleavant Derricks</a:t>
            </a:r>
          </a:p>
        </p:txBody>
      </p:sp>
    </p:spTree>
    <p:extLst>
      <p:ext uri="{BB962C8B-B14F-4D97-AF65-F5344CB8AC3E}">
        <p14:creationId xmlns:p14="http://schemas.microsoft.com/office/powerpoint/2010/main" val="3008510390"/>
      </p:ext>
    </p:extLst>
  </p:cSld>
  <p:clrMapOvr>
    <a:masterClrMapping/>
  </p:clrMapOvr>
  <p:transition spd="slow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BE5D9E3-4DBA-0109-DDDD-764CF49FC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B8DE59AC-6416-4781-E2AA-8E9D072BC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>
            <a:extLst>
              <a:ext uri="{FF2B5EF4-FFF2-40B4-BE49-F238E27FC236}">
                <a16:creationId xmlns:a16="http://schemas.microsoft.com/office/drawing/2014/main" id="{F48D8457-9E44-FA5B-4B41-E458DDADB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D3053F15-91F1-15FE-F835-BAAB86B29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(Now let us)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Have a little talk with Jesus,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(Let us)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Tell Him all about our troubles,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(He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Hear our faintest cry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(And He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Answer by and by.</a:t>
            </a:r>
          </a:p>
        </p:txBody>
      </p:sp>
    </p:spTree>
    <p:extLst>
      <p:ext uri="{BB962C8B-B14F-4D97-AF65-F5344CB8AC3E}">
        <p14:creationId xmlns:p14="http://schemas.microsoft.com/office/powerpoint/2010/main" val="29969845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E4D351E-9696-3B33-A16B-736088EEA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2BD3393B-AF0C-C436-505B-F1EB06ED4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7DDB9A7D-CE83-41B1-DD99-78AC902F6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65C49754-4A57-4AFC-1F31-A26B46D4A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20725"/>
            <a:ext cx="77724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(Now when you)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Feel a little prayerful yearning,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(As your)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Heart unto heaven is turning,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(You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Find a little talk with Jesus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Makes it right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(It makes it right).</a:t>
            </a:r>
          </a:p>
        </p:txBody>
      </p:sp>
    </p:spTree>
    <p:extLst>
      <p:ext uri="{BB962C8B-B14F-4D97-AF65-F5344CB8AC3E}">
        <p14:creationId xmlns:p14="http://schemas.microsoft.com/office/powerpoint/2010/main" val="2568328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FE09F31-0B3D-76A6-9D5E-8CBF10F2F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5BD1B813-B357-56AE-D851-5F13DEF56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>
            <a:extLst>
              <a:ext uri="{FF2B5EF4-FFF2-40B4-BE49-F238E27FC236}">
                <a16:creationId xmlns:a16="http://schemas.microsoft.com/office/drawing/2014/main" id="{B503EBAF-B8E6-D338-10E2-E7FDC7F84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A9E57E34-8062-D724-F0A5-54C153B3E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3" y="762000"/>
            <a:ext cx="7554912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Sometimes my path seems drear,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Without a ray of cheer,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then a cloud of doubt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May hide the light of day;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 mists of sin may rise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hide the starry skies,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But just a little talk with Jesus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Clears the way.</a:t>
            </a:r>
          </a:p>
        </p:txBody>
      </p:sp>
    </p:spTree>
    <p:extLst>
      <p:ext uri="{BB962C8B-B14F-4D97-AF65-F5344CB8AC3E}">
        <p14:creationId xmlns:p14="http://schemas.microsoft.com/office/powerpoint/2010/main" val="5481936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C75DC2C-E11D-DE43-5BFF-D2D3BE2F3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F488A2C8-F0AC-C4C9-7406-77C3C6CED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3B21E3C2-99E7-37B6-906D-A40ECA4F5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2CC47F7F-2DFC-4A6C-EE0B-C570B6237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(Now let us)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Have a little talk with Jesus,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(Let us)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Tell Him all about our troubles,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(He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Hear our faintest cry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(And He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Answer by and by.</a:t>
            </a:r>
          </a:p>
        </p:txBody>
      </p:sp>
    </p:spTree>
    <p:extLst>
      <p:ext uri="{BB962C8B-B14F-4D97-AF65-F5344CB8AC3E}">
        <p14:creationId xmlns:p14="http://schemas.microsoft.com/office/powerpoint/2010/main" val="2705261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A1C6C40-D27C-CEB8-DE57-A0DFD743E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DF60F0F2-B9EB-D410-EFE1-A02FF3DB0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>
            <a:extLst>
              <a:ext uri="{FF2B5EF4-FFF2-40B4-BE49-F238E27FC236}">
                <a16:creationId xmlns:a16="http://schemas.microsoft.com/office/drawing/2014/main" id="{BE0B481F-33E8-390E-4C0A-0360AB985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5FAB12A5-F154-4687-0669-44658E5CC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20725"/>
            <a:ext cx="77724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(Now when you)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Feel a little prayerful yearning,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(As your)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Heart unto heaven is turning,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(You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Find a little talk with Jesus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Makes it right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(It makes it right).</a:t>
            </a:r>
          </a:p>
        </p:txBody>
      </p:sp>
    </p:spTree>
    <p:extLst>
      <p:ext uri="{BB962C8B-B14F-4D97-AF65-F5344CB8AC3E}">
        <p14:creationId xmlns:p14="http://schemas.microsoft.com/office/powerpoint/2010/main" val="1031135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84C7045-A602-3CE1-9D16-3566020BB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CC49D95E-1298-16DE-3F9E-A93397482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>
            <a:extLst>
              <a:ext uri="{FF2B5EF4-FFF2-40B4-BE49-F238E27FC236}">
                <a16:creationId xmlns:a16="http://schemas.microsoft.com/office/drawing/2014/main" id="{E3B86284-3368-B899-99E9-2F4A101CA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D8F81B0B-3A82-6610-89C2-CA0BADEF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762000"/>
            <a:ext cx="7850187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may have doubts and fears,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eyes be filled with tears,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But Jesus is a Friend who watches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Day and night;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go to Him in prayer,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 knows my every care,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just a little talk with Jesus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Makes it right.</a:t>
            </a:r>
          </a:p>
        </p:txBody>
      </p:sp>
    </p:spTree>
    <p:extLst>
      <p:ext uri="{BB962C8B-B14F-4D97-AF65-F5344CB8AC3E}">
        <p14:creationId xmlns:p14="http://schemas.microsoft.com/office/powerpoint/2010/main" val="31022504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ACC8D79-6582-373E-1E2E-803C66FC4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9D9B6BCC-0636-EAF4-F317-A4DCDF6D1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>
            <a:extLst>
              <a:ext uri="{FF2B5EF4-FFF2-40B4-BE49-F238E27FC236}">
                <a16:creationId xmlns:a16="http://schemas.microsoft.com/office/drawing/2014/main" id="{606CC7FE-188F-60C1-E91D-976BFBC53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66314748-19D4-F897-C58D-A576C6E98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(Now let us)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Have a little talk with Jesus,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(Let us)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Tell Him all about our troubles,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(He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Hear our faintest cry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(And He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Answer by and by.</a:t>
            </a:r>
          </a:p>
        </p:txBody>
      </p:sp>
    </p:spTree>
    <p:extLst>
      <p:ext uri="{BB962C8B-B14F-4D97-AF65-F5344CB8AC3E}">
        <p14:creationId xmlns:p14="http://schemas.microsoft.com/office/powerpoint/2010/main" val="15329727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A33FDF-2648-6F03-DB72-52711DFA4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773B581B-3B27-5516-1C37-0E7CBE434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>
            <a:extLst>
              <a:ext uri="{FF2B5EF4-FFF2-40B4-BE49-F238E27FC236}">
                <a16:creationId xmlns:a16="http://schemas.microsoft.com/office/drawing/2014/main" id="{1ED9CCC5-79E8-DEB6-85FB-50A129558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AD23556A-A0B1-20DF-9228-6D6DAFBD1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20725"/>
            <a:ext cx="77724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(Now when you)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Feel a little prayerful yearning,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(As your)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Heart unto heaven is turning,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(You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Find a little talk with Jesus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Makes it right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(It makes it right).</a:t>
            </a:r>
          </a:p>
        </p:txBody>
      </p:sp>
    </p:spTree>
    <p:extLst>
      <p:ext uri="{BB962C8B-B14F-4D97-AF65-F5344CB8AC3E}">
        <p14:creationId xmlns:p14="http://schemas.microsoft.com/office/powerpoint/2010/main" val="8422294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ACC8D79-6582-373E-1E2E-803C66FC4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9D9B6BCC-0636-EAF4-F317-A4DCDF6D1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>
            <a:extLst>
              <a:ext uri="{FF2B5EF4-FFF2-40B4-BE49-F238E27FC236}">
                <a16:creationId xmlns:a16="http://schemas.microsoft.com/office/drawing/2014/main" id="{606CC7FE-188F-60C1-E91D-976BFBC53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66314748-19D4-F897-C58D-A576C6E98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(Now let us)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Have a little talk with Jesus,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(Let us)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Tell Him all about our troubles,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(He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Hear our faintest cry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(And He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Answer by and by.</a:t>
            </a:r>
          </a:p>
        </p:txBody>
      </p:sp>
    </p:spTree>
    <p:extLst>
      <p:ext uri="{BB962C8B-B14F-4D97-AF65-F5344CB8AC3E}">
        <p14:creationId xmlns:p14="http://schemas.microsoft.com/office/powerpoint/2010/main" val="266387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>
            <a:extLst>
              <a:ext uri="{FF2B5EF4-FFF2-40B4-BE49-F238E27FC236}">
                <a16:creationId xmlns:a16="http://schemas.microsoft.com/office/drawing/2014/main" id="{5FE3D914-9251-AB61-908A-CEA4A93A17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Verse 2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0BBF8EFF-ACA4-889D-D744-3D0F54FE0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2">
            <a:extLst>
              <a:ext uri="{FF2B5EF4-FFF2-40B4-BE49-F238E27FC236}">
                <a16:creationId xmlns:a16="http://schemas.microsoft.com/office/drawing/2014/main" id="{51A69271-601B-24F1-33F3-60DB5C67B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696595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When through the woods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forest glades I wander,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hear the birds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Sing sweetly in the trees.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When I look down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From lofty mountain grandeur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hear the brook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feel the gentle breeze.</a:t>
            </a: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0F15B281-8D5C-310C-615E-3AAEC4FD1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</p:spTree>
    <p:extLst>
      <p:ext uri="{BB962C8B-B14F-4D97-AF65-F5344CB8AC3E}">
        <p14:creationId xmlns:p14="http://schemas.microsoft.com/office/powerpoint/2010/main" val="3893126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A33FDF-2648-6F03-DB72-52711DFA4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773B581B-3B27-5516-1C37-0E7CBE434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>
            <a:extLst>
              <a:ext uri="{FF2B5EF4-FFF2-40B4-BE49-F238E27FC236}">
                <a16:creationId xmlns:a16="http://schemas.microsoft.com/office/drawing/2014/main" id="{1ED9CCC5-79E8-DEB6-85FB-50A129558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AD23556A-A0B1-20DF-9228-6D6DAFBD1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20725"/>
            <a:ext cx="77724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(Now when you)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Feel a little prayerful yearning,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(As your)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Heart unto heaven is turning,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(You will)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Find a little talk with Jesus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Makes it right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(It makes it right).</a:t>
            </a:r>
          </a:p>
        </p:txBody>
      </p:sp>
    </p:spTree>
    <p:extLst>
      <p:ext uri="{BB962C8B-B14F-4D97-AF65-F5344CB8AC3E}">
        <p14:creationId xmlns:p14="http://schemas.microsoft.com/office/powerpoint/2010/main" val="100941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Rectangle 8">
            <a:extLst>
              <a:ext uri="{FF2B5EF4-FFF2-40B4-BE49-F238E27FC236}">
                <a16:creationId xmlns:a16="http://schemas.microsoft.com/office/drawing/2014/main" id="{7D20E874-7307-2F73-2582-D98171E878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chorus</a:t>
            </a:r>
          </a:p>
        </p:txBody>
      </p:sp>
      <p:pic>
        <p:nvPicPr>
          <p:cNvPr id="16387" name="Picture 7">
            <a:extLst>
              <a:ext uri="{FF2B5EF4-FFF2-40B4-BE49-F238E27FC236}">
                <a16:creationId xmlns:a16="http://schemas.microsoft.com/office/drawing/2014/main" id="{D7635A43-8DA9-67DD-57CE-25129249B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3">
            <a:extLst>
              <a:ext uri="{FF2B5EF4-FFF2-40B4-BE49-F238E27FC236}">
                <a16:creationId xmlns:a16="http://schemas.microsoft.com/office/drawing/2014/main" id="{20707ECA-41E4-C3FC-5B28-1C84E7CEF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81C7C5C3-5DC8-0C0E-7209-4A508B1D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713" y="533400"/>
            <a:ext cx="5910262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sings my soul,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Savior, God, to Thee.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sings my soul,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Savior, God, to Thee.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art.</a:t>
            </a:r>
          </a:p>
        </p:txBody>
      </p:sp>
    </p:spTree>
    <p:extLst>
      <p:ext uri="{BB962C8B-B14F-4D97-AF65-F5344CB8AC3E}">
        <p14:creationId xmlns:p14="http://schemas.microsoft.com/office/powerpoint/2010/main" val="195164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>
            <a:extLst>
              <a:ext uri="{FF2B5EF4-FFF2-40B4-BE49-F238E27FC236}">
                <a16:creationId xmlns:a16="http://schemas.microsoft.com/office/drawing/2014/main" id="{BCCA94E1-1392-069A-BFE4-32A17ADA2E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Verse 3</a:t>
            </a:r>
          </a:p>
        </p:txBody>
      </p:sp>
      <p:pic>
        <p:nvPicPr>
          <p:cNvPr id="17411" name="Picture 13">
            <a:extLst>
              <a:ext uri="{FF2B5EF4-FFF2-40B4-BE49-F238E27FC236}">
                <a16:creationId xmlns:a16="http://schemas.microsoft.com/office/drawing/2014/main" id="{E8042A6E-09FA-35E0-E15C-1BEAC0016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7">
            <a:extLst>
              <a:ext uri="{FF2B5EF4-FFF2-40B4-BE49-F238E27FC236}">
                <a16:creationId xmlns:a16="http://schemas.microsoft.com/office/drawing/2014/main" id="{6F416E2F-8A82-E615-FFEB-676DB818E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7413" name="Text Box 12">
            <a:extLst>
              <a:ext uri="{FF2B5EF4-FFF2-40B4-BE49-F238E27FC236}">
                <a16:creationId xmlns:a16="http://schemas.microsoft.com/office/drawing/2014/main" id="{4313AF88-2483-B0F6-8654-43ECC9C0E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685800"/>
            <a:ext cx="7153275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when I think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That God, His Son not sparing,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Sent Him to die,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scarce can take it in.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That on the cross,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burden gladly bearing,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He bled and died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To take away my sin.</a:t>
            </a:r>
          </a:p>
        </p:txBody>
      </p:sp>
    </p:spTree>
    <p:extLst>
      <p:ext uri="{BB962C8B-B14F-4D97-AF65-F5344CB8AC3E}">
        <p14:creationId xmlns:p14="http://schemas.microsoft.com/office/powerpoint/2010/main" val="367237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>
            <a:extLst>
              <a:ext uri="{FF2B5EF4-FFF2-40B4-BE49-F238E27FC236}">
                <a16:creationId xmlns:a16="http://schemas.microsoft.com/office/drawing/2014/main" id="{8BD7D242-311A-B86D-D79A-4318E00E3BB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chorus</a:t>
            </a:r>
          </a:p>
        </p:txBody>
      </p:sp>
      <p:pic>
        <p:nvPicPr>
          <p:cNvPr id="18435" name="Picture 5">
            <a:extLst>
              <a:ext uri="{FF2B5EF4-FFF2-40B4-BE49-F238E27FC236}">
                <a16:creationId xmlns:a16="http://schemas.microsoft.com/office/drawing/2014/main" id="{BACDA0D3-2648-E6CA-BBE5-53BF0FD22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2">
            <a:extLst>
              <a:ext uri="{FF2B5EF4-FFF2-40B4-BE49-F238E27FC236}">
                <a16:creationId xmlns:a16="http://schemas.microsoft.com/office/drawing/2014/main" id="{E930DB23-97D6-73EE-4665-821C58C21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233E9000-80E9-D067-A5F8-053D91190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713" y="533400"/>
            <a:ext cx="5910262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sings my soul,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Savior, God, to Thee.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sings my soul,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Savior, God, to Thee.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art.</a:t>
            </a:r>
          </a:p>
        </p:txBody>
      </p:sp>
    </p:spTree>
    <p:extLst>
      <p:ext uri="{BB962C8B-B14F-4D97-AF65-F5344CB8AC3E}">
        <p14:creationId xmlns:p14="http://schemas.microsoft.com/office/powerpoint/2010/main" val="213957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Rectangle 6">
            <a:extLst>
              <a:ext uri="{FF2B5EF4-FFF2-40B4-BE49-F238E27FC236}">
                <a16:creationId xmlns:a16="http://schemas.microsoft.com/office/drawing/2014/main" id="{5D8CFF1A-16F8-C28E-83ED-17938CDE11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Verse 4</a:t>
            </a: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010DE965-B2ED-F6EA-8B00-03404D43D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2">
            <a:extLst>
              <a:ext uri="{FF2B5EF4-FFF2-40B4-BE49-F238E27FC236}">
                <a16:creationId xmlns:a16="http://schemas.microsoft.com/office/drawing/2014/main" id="{02352F84-DFAF-CE9B-5619-CD48EB958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7E671745-C5B5-C916-763F-83AA10D6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" y="685800"/>
            <a:ext cx="7242175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When Christ shall come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With shout of acclamation,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take me home,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What joy shall fill my heart.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I shall bow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In humble adoration,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there proclaim,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“My God, how great Thou art.”</a:t>
            </a:r>
          </a:p>
        </p:txBody>
      </p:sp>
    </p:spTree>
    <p:extLst>
      <p:ext uri="{BB962C8B-B14F-4D97-AF65-F5344CB8AC3E}">
        <p14:creationId xmlns:p14="http://schemas.microsoft.com/office/powerpoint/2010/main" val="105632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>
            <a:extLst>
              <a:ext uri="{FF2B5EF4-FFF2-40B4-BE49-F238E27FC236}">
                <a16:creationId xmlns:a16="http://schemas.microsoft.com/office/drawing/2014/main" id="{50865FAD-27EE-6430-2C03-B4F8FBA4C9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chorus</a:t>
            </a:r>
          </a:p>
        </p:txBody>
      </p:sp>
      <p:pic>
        <p:nvPicPr>
          <p:cNvPr id="20483" name="Picture 7">
            <a:extLst>
              <a:ext uri="{FF2B5EF4-FFF2-40B4-BE49-F238E27FC236}">
                <a16:creationId xmlns:a16="http://schemas.microsoft.com/office/drawing/2014/main" id="{241F223B-7BF5-6521-6A32-295BC47D5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3">
            <a:extLst>
              <a:ext uri="{FF2B5EF4-FFF2-40B4-BE49-F238E27FC236}">
                <a16:creationId xmlns:a16="http://schemas.microsoft.com/office/drawing/2014/main" id="{574C0E01-FE61-5868-BE24-156D22EE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338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ccli701092</a:t>
            </a: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DC28A258-AABA-7A1D-4091-E9DDD5995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713" y="533400"/>
            <a:ext cx="5910262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sings my soul,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Savior, God, to Thee.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Then sings my soul,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My Savior, God, to Thee.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How great Thou art.</a:t>
            </a:r>
          </a:p>
        </p:txBody>
      </p:sp>
    </p:spTree>
    <p:extLst>
      <p:ext uri="{BB962C8B-B14F-4D97-AF65-F5344CB8AC3E}">
        <p14:creationId xmlns:p14="http://schemas.microsoft.com/office/powerpoint/2010/main" val="2715023961"/>
      </p:ext>
    </p:extLst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pptD8C5.tmp</Template>
  <TotalTime>86</TotalTime>
  <Words>1479</Words>
  <Application>Microsoft Office PowerPoint</Application>
  <PresentationFormat>On-screen Show (4:3)</PresentationFormat>
  <Paragraphs>320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Calibri</vt:lpstr>
      <vt:lpstr>Calisto MT</vt:lpstr>
      <vt:lpstr>Times New Roman</vt:lpstr>
      <vt:lpstr>Wingdings</vt:lpstr>
      <vt:lpstr>Soaring</vt:lpstr>
      <vt:lpstr>1_Soaring</vt:lpstr>
      <vt:lpstr>2_Soaring</vt:lpstr>
      <vt:lpstr>3_Soaring</vt:lpstr>
      <vt:lpstr>4_Soaring</vt:lpstr>
      <vt:lpstr>Default Design</vt:lpstr>
      <vt:lpstr>Black Slide</vt:lpstr>
      <vt:lpstr>How Great Thou Art</vt:lpstr>
      <vt:lpstr>chorus</vt:lpstr>
      <vt:lpstr>Verse 2</vt:lpstr>
      <vt:lpstr>chorus</vt:lpstr>
      <vt:lpstr>Verse 3</vt:lpstr>
      <vt:lpstr>chorus</vt:lpstr>
      <vt:lpstr>Verse 4</vt:lpstr>
      <vt:lpstr>chorus</vt:lpstr>
      <vt:lpstr>Because We Love The Lord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Amazing Grace</vt:lpstr>
      <vt:lpstr>PowerPoint Presentation</vt:lpstr>
      <vt:lpstr>PowerPoint Presentation</vt:lpstr>
      <vt:lpstr>PowerPoint Presentation</vt:lpstr>
      <vt:lpstr>Glory! Glory! Hallelujah!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Black Slide</vt:lpstr>
      <vt:lpstr>Just A Little Talk With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Northland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slide</dc:title>
  <dc:creator>(of file) Don A. Milnor</dc:creator>
  <cp:lastModifiedBy>Don Milnor</cp:lastModifiedBy>
  <cp:revision>22</cp:revision>
  <cp:lastPrinted>1601-01-01T00:00:00Z</cp:lastPrinted>
  <dcterms:created xsi:type="dcterms:W3CDTF">2001-07-11T22:31:45Z</dcterms:created>
  <dcterms:modified xsi:type="dcterms:W3CDTF">2024-08-02T19:44:28Z</dcterms:modified>
</cp:coreProperties>
</file>