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73" r:id="rId2"/>
    <p:sldMasterId id="2147483675" r:id="rId3"/>
    <p:sldMasterId id="2147483677" r:id="rId4"/>
    <p:sldMasterId id="2147483679" r:id="rId5"/>
    <p:sldMasterId id="2147483682" r:id="rId6"/>
  </p:sldMasterIdLst>
  <p:sldIdLst>
    <p:sldId id="327" r:id="rId7"/>
    <p:sldId id="256" r:id="rId8"/>
    <p:sldId id="258" r:id="rId9"/>
    <p:sldId id="259" r:id="rId10"/>
    <p:sldId id="260" r:id="rId11"/>
    <p:sldId id="257" r:id="rId12"/>
    <p:sldId id="264" r:id="rId13"/>
    <p:sldId id="263" r:id="rId14"/>
    <p:sldId id="261" r:id="rId15"/>
    <p:sldId id="328" r:id="rId16"/>
    <p:sldId id="262" r:id="rId17"/>
    <p:sldId id="329" r:id="rId18"/>
    <p:sldId id="330" r:id="rId19"/>
    <p:sldId id="265" r:id="rId20"/>
    <p:sldId id="331" r:id="rId21"/>
    <p:sldId id="332" r:id="rId22"/>
    <p:sldId id="333" r:id="rId23"/>
    <p:sldId id="334" r:id="rId24"/>
    <p:sldId id="335" r:id="rId25"/>
    <p:sldId id="336" r:id="rId26"/>
    <p:sldId id="337" r:id="rId27"/>
    <p:sldId id="338" r:id="rId28"/>
    <p:sldId id="339" r:id="rId29"/>
    <p:sldId id="340" r:id="rId30"/>
    <p:sldId id="341" r:id="rId31"/>
    <p:sldId id="342" r:id="rId32"/>
    <p:sldId id="343" r:id="rId33"/>
    <p:sldId id="344" r:id="rId34"/>
    <p:sldId id="345" r:id="rId35"/>
    <p:sldId id="346" r:id="rId36"/>
    <p:sldId id="347" r:id="rId37"/>
    <p:sldId id="348" r:id="rId38"/>
    <p:sldId id="349" r:id="rId39"/>
    <p:sldId id="350" r:id="rId40"/>
    <p:sldId id="351" r:id="rId41"/>
    <p:sldId id="352" r:id="rId42"/>
    <p:sldId id="353" r:id="rId43"/>
    <p:sldId id="354" r:id="rId44"/>
    <p:sldId id="355" r:id="rId45"/>
    <p:sldId id="356" r:id="rId4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98" autoAdjust="0"/>
    <p:restoredTop sz="90929"/>
  </p:normalViewPr>
  <p:slideViewPr>
    <p:cSldViewPr>
      <p:cViewPr varScale="1">
        <p:scale>
          <a:sx n="109" d="100"/>
          <a:sy n="109" d="100"/>
        </p:scale>
        <p:origin x="127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viewProps" Target="viewProps.xml"/><Relationship Id="rId8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>
            <a:extLst>
              <a:ext uri="{FF2B5EF4-FFF2-40B4-BE49-F238E27FC236}">
                <a16:creationId xmlns:a16="http://schemas.microsoft.com/office/drawing/2014/main" id="{534000F9-3B06-4738-890C-C618F1DC2F6A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3C96D2B6-BF9B-40C0-9DAE-B80A059B60E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Arc 4">
              <a:extLst>
                <a:ext uri="{FF2B5EF4-FFF2-40B4-BE49-F238E27FC236}">
                  <a16:creationId xmlns:a16="http://schemas.microsoft.com/office/drawing/2014/main" id="{CBC0E71C-AB49-4BF1-A900-C81085AD58EB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780 w 21600"/>
                <a:gd name="T1" fmla="*/ 0 h 21231"/>
                <a:gd name="T2" fmla="*/ 4237 w 21600"/>
                <a:gd name="T3" fmla="*/ 3342 h 21231"/>
                <a:gd name="T4" fmla="*/ 0 w 21600"/>
                <a:gd name="T5" fmla="*/ 3342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77" name="Rectangle 5">
            <a:extLst>
              <a:ext uri="{FF2B5EF4-FFF2-40B4-BE49-F238E27FC236}">
                <a16:creationId xmlns:a16="http://schemas.microsoft.com/office/drawing/2014/main" id="{7704648E-0BC9-477E-A880-8B5C3E20344D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ADE4CF1C-8302-4305-A946-65720DCD582C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6108CBB-2F3A-493C-A015-503C6DE9545D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7DF5D67F-86A5-4000-8931-50320D1334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72F3264A-76D4-44FB-AD46-911A7735C9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ADC22FC-E714-4AC5-81DB-E7C31EBA0E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3885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A4C69-1A40-4570-863B-CF265CAEF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FFF320-DB3A-467F-86A1-3ECF4A68C1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438395AB-B0ED-4F9A-9EF9-4C2A858BE9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87DD6C4C-6A51-4594-B54E-4465595E68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823D718D-4757-4179-A6D6-DF9158914E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0A3A9-9AFC-408B-AB97-9D483C663E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0354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019A1B-79D8-41DE-B8F8-BC60400A83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7012BE-5B39-4CAD-ABBB-177996425D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F597FA7E-ECA6-45F9-AA20-BEA5B3EBDB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25E2D48A-EA18-45B0-A778-30D200D2BF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E1E374ED-DB33-4850-AAA9-D4E1848873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B0159-5A68-4F56-BCF0-7F38056ECA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60396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56B97D-EDD9-8FCC-CEAD-56EAC23E0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412AEF-3271-E002-96BC-815CD64D7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5511AF-0096-1C18-A55D-A80023687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00B4180-B789-4920-A98E-AFC047B0B11D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61318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3469EF40-72F5-630A-2246-2A24462F48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C4F4E148-D077-033C-C509-4E46CBB48D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FBCF461-8E3F-1959-EEAB-E12A9A7E85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DF1734B-9D46-44EC-971E-5CA3056C76B0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7941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EAB6CEE7-8E3B-A13C-56A3-E8C35026ED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26C9254B-DD03-6049-A958-50432829E0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5783A004-E66E-7BB5-729C-226ADC7CC5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9152031-E9EE-4B79-BD5C-2D1F754860DD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3594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9BE4D0-7FB0-90C1-7385-AF4C69B13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57A6C5-49D2-E22F-13D5-42AD317ED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590F08-C253-76F2-3E23-E5503529E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6AEB797-921C-47E6-A4D1-303F140E132A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46048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02B8F7-2E8A-C34A-5695-7D791ACD7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1522D6-5FB7-8011-548F-E97EC1536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04C1C8-68DA-C9D7-3209-4DB0D53AB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8F6C597-8E04-47B1-86BC-C978F3326A20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35198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5F0CF-8598-7922-762A-7252A4D60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1D931A-E232-AE6F-3081-09CA45F07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D93F60-29FA-D656-857A-C33AE0213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275DF8C-DBAD-4FD2-BEAF-57E999A50D09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1168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6CAB0-0450-4A3E-BF49-375D28134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3EDB7-9313-4ACE-BD54-E7B86D483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6D1ACD4C-40E0-49A2-9A1F-6C44259FA2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28001C1C-C466-4ABC-BAC3-82D5C61DA3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4B1A138E-D1D2-4741-8842-8727C572E8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9FC05-A1F0-45BA-8DBC-34E764BB43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7296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290F6-1FAC-4371-AB40-9BE644D03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F1E9D1-9721-4A90-8C38-65C2CFDC0C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2F5B154F-0801-4C4F-9D92-A3CEFE0F60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A335BD71-230A-4641-8F3C-C21553B981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6F031641-B445-4FC9-A820-D8662C4650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046640-9EB3-4356-AC67-0C8593E655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6007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B8567-9FDB-4BBD-9AC4-B47254325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FDE56-B870-4CC1-A1BF-D5B3154622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EC0BE3-209E-474D-AC7B-C47676B8D6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B39EA50-9FEE-48D7-B5B0-B1E62CE117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102A61E2-915E-4199-B8A4-46BB5A573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CBC9627A-858C-4535-AF22-BCFE69D5B2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213FA-C338-4AD7-8C52-6935F31748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9397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00C07-BA27-4B97-BA42-9FD01723C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B89079-0513-4DA4-98A0-0C7643F58C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189A8F-A69A-46C3-97D0-08FA740533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DB23A9-FDA5-4F8A-9D9D-790554AF2F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FE34C1-3A08-4BA6-890E-09D03A6097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E076FCD-1BFD-4458-970F-9D3342D492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C26AC989-31AB-4B2D-8312-961A63C786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6EFB0CBA-FB6D-4FA0-AC40-B1E1A7A9D3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1221A-19AA-4813-9966-AEC7D396C7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6082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0602E-8838-44E5-8606-496099AA7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4CBB71C7-A04F-42FA-ABF5-8AAC3864E2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E5028E2B-49D4-4979-8880-760000274B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E8B3E12B-2267-4C22-ABE6-848067D1E8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D81F6-2A1B-4831-A1D5-1CFF643EB1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476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4D570EEB-51F7-40AF-A85C-4C5BAA233B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CDAEE983-050B-4459-AFAB-284F8F8544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CE40ACC7-00F6-4470-A846-2D609F6325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3BAA1-40A7-4056-902F-0ADFBACC8F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0504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A16CC-23AB-4D53-A37F-D35BA46E2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4729F-9A97-4AC8-991C-70B6F3D44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86E030-EF94-4710-B984-E2626D473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A5227088-542B-43FB-ABB7-1409C3DE05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69BECA39-C1B0-49F5-A4BA-9E8158AAD6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E0E93F50-073F-48BA-BAC5-7763D15F7C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F0930-CE07-4886-AD5B-7C6CDF79CA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0637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7D2E2-D65B-4B28-83DC-D00E7FA81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95C9AB-BA44-473A-8FC7-44DCD7CB30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67BEF8-C390-41D2-9950-9ECF6110EF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9C6A6A71-CAD1-4479-9258-78B5E2437B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08588235-51B6-45F8-BA52-0746CB139D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08ACC987-B0AA-4AF6-ADDC-4AB548F4D6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FE5BF-AB89-4547-B826-35DD264443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4619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>
            <a:extLst>
              <a:ext uri="{FF2B5EF4-FFF2-40B4-BE49-F238E27FC236}">
                <a16:creationId xmlns:a16="http://schemas.microsoft.com/office/drawing/2014/main" id="{AC724651-7EA2-4698-8E8D-E4370BF54B8C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>
              <a:extLst>
                <a:ext uri="{FF2B5EF4-FFF2-40B4-BE49-F238E27FC236}">
                  <a16:creationId xmlns:a16="http://schemas.microsoft.com/office/drawing/2014/main" id="{B2E3752B-BE95-4D68-927E-5410156C60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33" name="Arc 4">
              <a:extLst>
                <a:ext uri="{FF2B5EF4-FFF2-40B4-BE49-F238E27FC236}">
                  <a16:creationId xmlns:a16="http://schemas.microsoft.com/office/drawing/2014/main" id="{A4899723-AE24-4F32-9636-58AF5878447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5298 w 21600"/>
                <a:gd name="T3" fmla="*/ 4312 h 21600"/>
                <a:gd name="T4" fmla="*/ 0 w 21600"/>
                <a:gd name="T5" fmla="*/ 4312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3" name="Rectangle 5">
            <a:extLst>
              <a:ext uri="{FF2B5EF4-FFF2-40B4-BE49-F238E27FC236}">
                <a16:creationId xmlns:a16="http://schemas.microsoft.com/office/drawing/2014/main" id="{4BF7492B-CF85-45D5-9787-E6F9AFE5EC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A929D03C-C4FC-430D-A696-3FE464062CF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7067AFF0-796D-4BF6-AFC2-A5028EFE6D9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7" name="Rectangle 9">
            <a:extLst>
              <a:ext uri="{FF2B5EF4-FFF2-40B4-BE49-F238E27FC236}">
                <a16:creationId xmlns:a16="http://schemas.microsoft.com/office/drawing/2014/main" id="{2D21F7B9-E5D3-46D3-AC14-0A3859C0978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5299FE1B-D30A-4F8E-8160-595BA8EA9A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11">
            <a:extLst>
              <a:ext uri="{FF2B5EF4-FFF2-40B4-BE49-F238E27FC236}">
                <a16:creationId xmlns:a16="http://schemas.microsoft.com/office/drawing/2014/main" id="{01A24EF4-DC6B-4003-A807-58DC312CD0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>
            <a:extLst>
              <a:ext uri="{FF2B5EF4-FFF2-40B4-BE49-F238E27FC236}">
                <a16:creationId xmlns:a16="http://schemas.microsoft.com/office/drawing/2014/main" id="{943A2303-CE96-25CE-E244-9EF3E42FABD4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>
              <a:extLst>
                <a:ext uri="{FF2B5EF4-FFF2-40B4-BE49-F238E27FC236}">
                  <a16:creationId xmlns:a16="http://schemas.microsoft.com/office/drawing/2014/main" id="{7D16BA68-A433-189F-36DA-71EA2264D9C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33" name="Arc 4">
              <a:extLst>
                <a:ext uri="{FF2B5EF4-FFF2-40B4-BE49-F238E27FC236}">
                  <a16:creationId xmlns:a16="http://schemas.microsoft.com/office/drawing/2014/main" id="{118AA756-2A4F-661F-4EF1-5B0458A9E29D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5298 w 21600"/>
                <a:gd name="T3" fmla="*/ 4312 h 21600"/>
                <a:gd name="T4" fmla="*/ 0 w 21600"/>
                <a:gd name="T5" fmla="*/ 4312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3" name="Rectangle 5">
            <a:extLst>
              <a:ext uri="{FF2B5EF4-FFF2-40B4-BE49-F238E27FC236}">
                <a16:creationId xmlns:a16="http://schemas.microsoft.com/office/drawing/2014/main" id="{906528F8-C69F-7697-8CE3-B031751012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96E489C4-8B97-0495-FF82-1186DBC96BF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74E2AEE7-15A2-A32B-BB50-181F4653CD0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7" name="Rectangle 9">
            <a:extLst>
              <a:ext uri="{FF2B5EF4-FFF2-40B4-BE49-F238E27FC236}">
                <a16:creationId xmlns:a16="http://schemas.microsoft.com/office/drawing/2014/main" id="{D41D7808-6039-79FD-4FD9-7522E4550EC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3532D5AD-25A9-41DF-8B58-DA059FA623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11">
            <a:extLst>
              <a:ext uri="{FF2B5EF4-FFF2-40B4-BE49-F238E27FC236}">
                <a16:creationId xmlns:a16="http://schemas.microsoft.com/office/drawing/2014/main" id="{651ED55C-BBEF-EA61-D0BD-4A6A2CEBC0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328161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>
            <a:extLst>
              <a:ext uri="{FF2B5EF4-FFF2-40B4-BE49-F238E27FC236}">
                <a16:creationId xmlns:a16="http://schemas.microsoft.com/office/drawing/2014/main" id="{9B71415E-741A-1B04-C8A8-0569641CAB64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>
              <a:extLst>
                <a:ext uri="{FF2B5EF4-FFF2-40B4-BE49-F238E27FC236}">
                  <a16:creationId xmlns:a16="http://schemas.microsoft.com/office/drawing/2014/main" id="{968118A5-EE2C-4FF3-B104-F21904D2228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33" name="Arc 4">
              <a:extLst>
                <a:ext uri="{FF2B5EF4-FFF2-40B4-BE49-F238E27FC236}">
                  <a16:creationId xmlns:a16="http://schemas.microsoft.com/office/drawing/2014/main" id="{7FFAD040-B591-5144-BEFE-C9F92467950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1299 w 21600"/>
                <a:gd name="T3" fmla="*/ 861 h 21600"/>
                <a:gd name="T4" fmla="*/ 0 w 21600"/>
                <a:gd name="T5" fmla="*/ 861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3" name="Rectangle 5">
            <a:extLst>
              <a:ext uri="{FF2B5EF4-FFF2-40B4-BE49-F238E27FC236}">
                <a16:creationId xmlns:a16="http://schemas.microsoft.com/office/drawing/2014/main" id="{35C971BD-9AAB-4300-80DD-B5094CA5A0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B7A154D4-52FB-46EE-889A-2F7043A5009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D10C7724-C354-4649-B9F3-2F7303AF6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7" name="Rectangle 9">
            <a:extLst>
              <a:ext uri="{FF2B5EF4-FFF2-40B4-BE49-F238E27FC236}">
                <a16:creationId xmlns:a16="http://schemas.microsoft.com/office/drawing/2014/main" id="{1A860BFE-B48B-4EEB-93FD-21B2D04A6D4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48D59F6-CED1-462E-ACB7-040C6674997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11">
            <a:extLst>
              <a:ext uri="{FF2B5EF4-FFF2-40B4-BE49-F238E27FC236}">
                <a16:creationId xmlns:a16="http://schemas.microsoft.com/office/drawing/2014/main" id="{48BBC167-A51E-6385-56DA-14E73A94CA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3879748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>
            <a:extLst>
              <a:ext uri="{FF2B5EF4-FFF2-40B4-BE49-F238E27FC236}">
                <a16:creationId xmlns:a16="http://schemas.microsoft.com/office/drawing/2014/main" id="{F13EFDD1-C785-FC9B-7D7E-498B0199BB98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>
              <a:extLst>
                <a:ext uri="{FF2B5EF4-FFF2-40B4-BE49-F238E27FC236}">
                  <a16:creationId xmlns:a16="http://schemas.microsoft.com/office/drawing/2014/main" id="{CD8CAEB8-C601-6745-E65B-60B010F1CF9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2052" name="Arc 4">
              <a:extLst>
                <a:ext uri="{FF2B5EF4-FFF2-40B4-BE49-F238E27FC236}">
                  <a16:creationId xmlns:a16="http://schemas.microsoft.com/office/drawing/2014/main" id="{8B3E922F-C685-2070-3C6A-4888853266AA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</p:grpSp>
      <p:sp>
        <p:nvSpPr>
          <p:cNvPr id="2053" name="Rectangle 5">
            <a:extLst>
              <a:ext uri="{FF2B5EF4-FFF2-40B4-BE49-F238E27FC236}">
                <a16:creationId xmlns:a16="http://schemas.microsoft.com/office/drawing/2014/main" id="{E36555C5-76DE-8F11-DDDC-1562DC79F4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15D7784C-5F3F-2FBB-C27F-56FFAA87CE4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D3DB8DCE-43F5-2298-7F35-696C67E1152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7" name="Rectangle 9">
            <a:extLst>
              <a:ext uri="{FF2B5EF4-FFF2-40B4-BE49-F238E27FC236}">
                <a16:creationId xmlns:a16="http://schemas.microsoft.com/office/drawing/2014/main" id="{0FE7F89A-2654-4964-E1BE-5B071FA7BD7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7DCE6DD-180F-4CAB-8638-F0C1610398B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11">
            <a:extLst>
              <a:ext uri="{FF2B5EF4-FFF2-40B4-BE49-F238E27FC236}">
                <a16:creationId xmlns:a16="http://schemas.microsoft.com/office/drawing/2014/main" id="{3FA58B3C-7627-1B19-B686-89B86DA755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587199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E0772CED-9BB8-8662-448C-79F5122DAC1B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3075" name="Freeform 3">
              <a:extLst>
                <a:ext uri="{FF2B5EF4-FFF2-40B4-BE49-F238E27FC236}">
                  <a16:creationId xmlns:a16="http://schemas.microsoft.com/office/drawing/2014/main" id="{B39FB8F8-BE23-F392-8C17-48DD0B402E7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033" name="Arc 4">
              <a:extLst>
                <a:ext uri="{FF2B5EF4-FFF2-40B4-BE49-F238E27FC236}">
                  <a16:creationId xmlns:a16="http://schemas.microsoft.com/office/drawing/2014/main" id="{DDC85DCD-8D66-58DE-8866-54275ED20DD6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5298 w 21600"/>
                <a:gd name="T3" fmla="*/ 4312 h 21600"/>
                <a:gd name="T4" fmla="*/ 0 w 21600"/>
                <a:gd name="T5" fmla="*/ 4312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77" name="Rectangle 5">
            <a:extLst>
              <a:ext uri="{FF2B5EF4-FFF2-40B4-BE49-F238E27FC236}">
                <a16:creationId xmlns:a16="http://schemas.microsoft.com/office/drawing/2014/main" id="{FF33FFD5-AC17-7284-0C64-80F0B13FA9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FA32D915-CFEC-E709-4B15-067ACC60B87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442D4CBF-62E2-37BA-BFDE-88136BFABF9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80" name="Rectangle 8">
            <a:extLst>
              <a:ext uri="{FF2B5EF4-FFF2-40B4-BE49-F238E27FC236}">
                <a16:creationId xmlns:a16="http://schemas.microsoft.com/office/drawing/2014/main" id="{40890B87-49F4-F68B-8CC3-4550348570E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AE74A5E-375A-4372-8FA6-2684166775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9">
            <a:extLst>
              <a:ext uri="{FF2B5EF4-FFF2-40B4-BE49-F238E27FC236}">
                <a16:creationId xmlns:a16="http://schemas.microsoft.com/office/drawing/2014/main" id="{97ECBA4A-7DCB-CBED-B074-EEF4BA1E02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6283446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17A214C-7C77-9392-0889-EACBF48F21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DF89FBE-0D12-E0A7-1BFC-7146DB3921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9016D49-7B2D-CF6A-2192-F190A1E221E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771EABA-2D9F-62CB-75CA-81B05528585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83CC7E7-A549-5A6C-FCF2-43C046815C4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6AD15117-CA04-4B53-B8C0-38B4EB5F2B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3651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3BBAA71-F244-451D-A179-00BF71F2FCB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bg2"/>
                </a:solidFill>
                <a:effectLst/>
              </a:rPr>
              <a:t>Black Slide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FC17D73-082A-4C2C-9775-D6B8D951C9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ransition spd="slow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>
            <a:extLst>
              <a:ext uri="{FF2B5EF4-FFF2-40B4-BE49-F238E27FC236}">
                <a16:creationId xmlns:a16="http://schemas.microsoft.com/office/drawing/2014/main" id="{84BA7FB6-A651-33EF-9949-EA5B4A832C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2133600"/>
            <a:ext cx="6181725" cy="347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Shout,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Shout,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Shout,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Shout,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Because we love the Lord.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DD707C90-31BB-457B-A265-A0E770DC526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800" b="1">
                <a:latin typeface="Times New Roman" panose="02020603050405020304" pitchFamily="18" charset="0"/>
              </a:rPr>
              <a:t>Because We Love The Lord</a:t>
            </a:r>
          </a:p>
        </p:txBody>
      </p:sp>
      <p:sp>
        <p:nvSpPr>
          <p:cNvPr id="3076" name="Text Box 5">
            <a:extLst>
              <a:ext uri="{FF2B5EF4-FFF2-40B4-BE49-F238E27FC236}">
                <a16:creationId xmlns:a16="http://schemas.microsoft.com/office/drawing/2014/main" id="{E218FE88-6BF2-D33A-83E2-10F215E804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338888"/>
            <a:ext cx="1371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ccli701092</a:t>
            </a:r>
          </a:p>
        </p:txBody>
      </p:sp>
      <p:sp>
        <p:nvSpPr>
          <p:cNvPr id="28678" name="Rectangle 6">
            <a:extLst>
              <a:ext uri="{FF2B5EF4-FFF2-40B4-BE49-F238E27FC236}">
                <a16:creationId xmlns:a16="http://schemas.microsoft.com/office/drawing/2014/main" id="{8162A2A2-8654-41B5-AB78-48D5395B6B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1447800"/>
            <a:ext cx="1828800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lIns="92075" tIns="46038" rIns="92075" bIns="46038" anchor="b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Author Unknown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940ACC1-4ADD-4F94-A340-09C9E58A48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676400"/>
            <a:ext cx="1828800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lIns="92075" tIns="46038" rIns="92075" bIns="46038" anchor="b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bass only</a:t>
            </a:r>
          </a:p>
        </p:txBody>
      </p:sp>
    </p:spTree>
    <p:extLst>
      <p:ext uri="{BB962C8B-B14F-4D97-AF65-F5344CB8AC3E}">
        <p14:creationId xmlns:p14="http://schemas.microsoft.com/office/powerpoint/2010/main" val="2011641654"/>
      </p:ext>
    </p:extLst>
  </p:cSld>
  <p:clrMapOvr>
    <a:masterClrMapping/>
  </p:clrMapOvr>
  <p:transition spd="slow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5">
            <a:extLst>
              <a:ext uri="{FF2B5EF4-FFF2-40B4-BE49-F238E27FC236}">
                <a16:creationId xmlns:a16="http://schemas.microsoft.com/office/drawing/2014/main" id="{A8D33D1E-8F98-7775-7398-CCE9DE07B4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338888"/>
            <a:ext cx="1371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ccli701092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AE62816-0E35-4916-8FFC-B9AD984832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81000"/>
            <a:ext cx="2438400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lIns="92075" tIns="46038" rIns="92075" bIns="46038" anchor="b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add soprano</a:t>
            </a:r>
          </a:p>
        </p:txBody>
      </p:sp>
      <p:sp>
        <p:nvSpPr>
          <p:cNvPr id="4100" name="Text Box 2">
            <a:extLst>
              <a:ext uri="{FF2B5EF4-FFF2-40B4-BE49-F238E27FC236}">
                <a16:creationId xmlns:a16="http://schemas.microsoft.com/office/drawing/2014/main" id="{89AEAF9F-FC32-24E0-EDE8-F8C8BEEB4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524000"/>
            <a:ext cx="6124575" cy="344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Shout (Be happy),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Shout (Be happy),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Shout (Be happy),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Shout (Be happy),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Because we love the Lord.</a:t>
            </a:r>
          </a:p>
        </p:txBody>
      </p:sp>
    </p:spTree>
    <p:extLst>
      <p:ext uri="{BB962C8B-B14F-4D97-AF65-F5344CB8AC3E}">
        <p14:creationId xmlns:p14="http://schemas.microsoft.com/office/powerpoint/2010/main" val="3459484993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5">
            <a:extLst>
              <a:ext uri="{FF2B5EF4-FFF2-40B4-BE49-F238E27FC236}">
                <a16:creationId xmlns:a16="http://schemas.microsoft.com/office/drawing/2014/main" id="{5F1F8C1C-F0BF-811D-B726-3B62105D5C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338888"/>
            <a:ext cx="1371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ccli701092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86C02C3-6DEF-4C28-A970-D103BC52AC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81000"/>
            <a:ext cx="2438400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lIns="92075" tIns="46038" rIns="92075" bIns="46038" anchor="b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add alto</a:t>
            </a:r>
          </a:p>
        </p:txBody>
      </p:sp>
      <p:sp>
        <p:nvSpPr>
          <p:cNvPr id="5124" name="Text Box 2">
            <a:extLst>
              <a:ext uri="{FF2B5EF4-FFF2-40B4-BE49-F238E27FC236}">
                <a16:creationId xmlns:a16="http://schemas.microsoft.com/office/drawing/2014/main" id="{335563C9-10D8-49E3-8983-509D47A96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524000"/>
            <a:ext cx="6124575" cy="344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Shout (Be happy),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Shout (Be happy),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Shout (Be happy),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Shout (Be happy),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Because we love the Lord.</a:t>
            </a:r>
          </a:p>
        </p:txBody>
      </p:sp>
    </p:spTree>
    <p:extLst>
      <p:ext uri="{BB962C8B-B14F-4D97-AF65-F5344CB8AC3E}">
        <p14:creationId xmlns:p14="http://schemas.microsoft.com/office/powerpoint/2010/main" val="213841919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5">
            <a:extLst>
              <a:ext uri="{FF2B5EF4-FFF2-40B4-BE49-F238E27FC236}">
                <a16:creationId xmlns:a16="http://schemas.microsoft.com/office/drawing/2014/main" id="{F8D3CBFB-9B38-BD23-3E3A-69DE37F7EB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338888"/>
            <a:ext cx="1371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ccli701092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496C801-C443-4513-8F29-2529906E8D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81000"/>
            <a:ext cx="2438400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lIns="92075" tIns="46038" rIns="92075" bIns="46038" anchor="b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add tenor</a:t>
            </a:r>
          </a:p>
        </p:txBody>
      </p:sp>
      <p:sp>
        <p:nvSpPr>
          <p:cNvPr id="6148" name="Text Box 2">
            <a:extLst>
              <a:ext uri="{FF2B5EF4-FFF2-40B4-BE49-F238E27FC236}">
                <a16:creationId xmlns:a16="http://schemas.microsoft.com/office/drawing/2014/main" id="{38D0D69E-DD17-7521-9E5D-2E7E5C90F3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524000"/>
            <a:ext cx="6124575" cy="344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Shout (Be happy),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Shout (Be happy),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Shout (Be happy),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Shout (Be happy),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Because we love the Lord.</a:t>
            </a:r>
          </a:p>
        </p:txBody>
      </p:sp>
    </p:spTree>
    <p:extLst>
      <p:ext uri="{BB962C8B-B14F-4D97-AF65-F5344CB8AC3E}">
        <p14:creationId xmlns:p14="http://schemas.microsoft.com/office/powerpoint/2010/main" val="4292706590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F3778E55-A649-C589-AC4D-AA1A5347F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524000"/>
            <a:ext cx="6124575" cy="344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Shout (Be happy),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Shout (Be happy),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Shout (Be happy),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Shout (Be happy),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Because we love the Lord.</a:t>
            </a:r>
          </a:p>
        </p:txBody>
      </p:sp>
      <p:sp>
        <p:nvSpPr>
          <p:cNvPr id="7171" name="Text Box 5">
            <a:extLst>
              <a:ext uri="{FF2B5EF4-FFF2-40B4-BE49-F238E27FC236}">
                <a16:creationId xmlns:a16="http://schemas.microsoft.com/office/drawing/2014/main" id="{E0997C68-F214-739C-F6B2-ACDC90351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338888"/>
            <a:ext cx="1371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ccli701092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26B9EC8-BDE5-4C36-A0C4-6F7264686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81000"/>
            <a:ext cx="6096000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lIns="92075" tIns="46038" rIns="92075" bIns="46038" anchor="b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one more time before next verse…</a:t>
            </a:r>
          </a:p>
        </p:txBody>
      </p:sp>
    </p:spTree>
    <p:extLst>
      <p:ext uri="{BB962C8B-B14F-4D97-AF65-F5344CB8AC3E}">
        <p14:creationId xmlns:p14="http://schemas.microsoft.com/office/powerpoint/2010/main" val="2621181480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8DDB1C33-1F9B-CF06-843D-D05E04469D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338888"/>
            <a:ext cx="1371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ccli701092</a:t>
            </a: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9C879C5C-60F1-6923-8442-9E9262DF62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524000"/>
            <a:ext cx="6124575" cy="344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Sing (His praises),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Sing (His praises),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Sing (His praises),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Sing (His praises),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Because we love the Lord.</a:t>
            </a:r>
          </a:p>
        </p:txBody>
      </p:sp>
    </p:spTree>
    <p:extLst>
      <p:ext uri="{BB962C8B-B14F-4D97-AF65-F5344CB8AC3E}">
        <p14:creationId xmlns:p14="http://schemas.microsoft.com/office/powerpoint/2010/main" val="42941021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AA9F02AC-E517-BF98-4477-71AD8995E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338888"/>
            <a:ext cx="1371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ccli701092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7DC7C760-FC4A-78FB-1C71-BDA9AEEC88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524000"/>
            <a:ext cx="6124575" cy="344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Hands (unto Him),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Hands (unto Him),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Hands (unto Him),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Hands (unto Him),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Because we love the Lord.</a:t>
            </a:r>
          </a:p>
        </p:txBody>
      </p:sp>
    </p:spTree>
    <p:extLst>
      <p:ext uri="{BB962C8B-B14F-4D97-AF65-F5344CB8AC3E}">
        <p14:creationId xmlns:p14="http://schemas.microsoft.com/office/powerpoint/2010/main" val="24950595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9C24E729-9FA5-32A5-16CD-1306244EC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338888"/>
            <a:ext cx="1371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ccli701092</a:t>
            </a: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2320867A-AC1C-8B7D-3169-3E5FEC6F1C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524000"/>
            <a:ext cx="6124575" cy="344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Bow (before Him),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Bow (before Him),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Bow (before Him),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Bow (before Him),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Because we love the Lord.</a:t>
            </a:r>
          </a:p>
        </p:txBody>
      </p:sp>
    </p:spTree>
    <p:extLst>
      <p:ext uri="{BB962C8B-B14F-4D97-AF65-F5344CB8AC3E}">
        <p14:creationId xmlns:p14="http://schemas.microsoft.com/office/powerpoint/2010/main" val="40425121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115834EB-5894-B173-FFC4-920121006A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338888"/>
            <a:ext cx="1371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ccli701092</a:t>
            </a:r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DEB3DA58-FC12-6216-2CB8-A600FC76B8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524000"/>
            <a:ext cx="6124575" cy="344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Shout (Be happy),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Sing (His praises),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Hands (unto Him),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Bow (before Him),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Because we love the Lord.</a:t>
            </a:r>
          </a:p>
        </p:txBody>
      </p:sp>
    </p:spTree>
    <p:extLst>
      <p:ext uri="{BB962C8B-B14F-4D97-AF65-F5344CB8AC3E}">
        <p14:creationId xmlns:p14="http://schemas.microsoft.com/office/powerpoint/2010/main" val="3380994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>
            <a:extLst>
              <a:ext uri="{FF2B5EF4-FFF2-40B4-BE49-F238E27FC236}">
                <a16:creationId xmlns:a16="http://schemas.microsoft.com/office/drawing/2014/main" id="{358D0277-64F7-C931-2F4C-497B3A14C9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263" y="2057400"/>
            <a:ext cx="8035925" cy="344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Amazing Grace!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How sweet the sound!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That saved a wretch like me!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I once was lost, but now am found;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Was blind but now I see.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95132A84-8C92-303E-1318-62283BC0FD1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438400" y="228600"/>
            <a:ext cx="4343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b="1">
                <a:latin typeface="Times New Roman" charset="0"/>
              </a:rPr>
              <a:t>Amazing Grace</a:t>
            </a:r>
          </a:p>
        </p:txBody>
      </p:sp>
      <p:sp>
        <p:nvSpPr>
          <p:cNvPr id="3076" name="Text Box 5">
            <a:extLst>
              <a:ext uri="{FF2B5EF4-FFF2-40B4-BE49-F238E27FC236}">
                <a16:creationId xmlns:a16="http://schemas.microsoft.com/office/drawing/2014/main" id="{C752EC85-3A4F-76C0-7B3D-A6D657A67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338888"/>
            <a:ext cx="1371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ccli701092</a:t>
            </a:r>
          </a:p>
        </p:txBody>
      </p:sp>
      <p:sp>
        <p:nvSpPr>
          <p:cNvPr id="3077" name="Text Box 6">
            <a:extLst>
              <a:ext uri="{FF2B5EF4-FFF2-40B4-BE49-F238E27FC236}">
                <a16:creationId xmlns:a16="http://schemas.microsoft.com/office/drawing/2014/main" id="{C829BCA5-7938-5DFA-DD76-64174129C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2860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50</a:t>
            </a:r>
          </a:p>
        </p:txBody>
      </p:sp>
      <p:sp>
        <p:nvSpPr>
          <p:cNvPr id="28679" name="Rectangle 7">
            <a:extLst>
              <a:ext uri="{FF2B5EF4-FFF2-40B4-BE49-F238E27FC236}">
                <a16:creationId xmlns:a16="http://schemas.microsoft.com/office/drawing/2014/main" id="{867BBB78-F63D-8EB8-21CF-A188EF31E8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533400"/>
            <a:ext cx="152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charset="0"/>
                <a:ea typeface="+mn-ea"/>
                <a:cs typeface="+mn-cs"/>
              </a:rPr>
              <a:t>John Newton</a:t>
            </a:r>
          </a:p>
        </p:txBody>
      </p:sp>
    </p:spTree>
    <p:extLst>
      <p:ext uri="{BB962C8B-B14F-4D97-AF65-F5344CB8AC3E}">
        <p14:creationId xmlns:p14="http://schemas.microsoft.com/office/powerpoint/2010/main" val="2537484462"/>
      </p:ext>
    </p:extLst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8">
            <a:extLst>
              <a:ext uri="{FF2B5EF4-FFF2-40B4-BE49-F238E27FC236}">
                <a16:creationId xmlns:a16="http://schemas.microsoft.com/office/drawing/2014/main" id="{822D3667-CFAD-78C8-A436-035B2C112B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96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 Box 2">
            <a:extLst>
              <a:ext uri="{FF2B5EF4-FFF2-40B4-BE49-F238E27FC236}">
                <a16:creationId xmlns:a16="http://schemas.microsoft.com/office/drawing/2014/main" id="{F6522623-47F7-BB53-4287-D3187DCCB1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066800"/>
            <a:ext cx="7693025" cy="545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O Lord my God,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When I in awesome wonder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Consider all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the worlds Thy hands have made,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I see the stars,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I hear the rolling thunder,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Thy power throughout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The universe displayed.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8F31C1B-F0AA-A721-2D95-3F17132D99C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800" b="1">
                <a:latin typeface="Times New Roman" panose="02020603050405020304" pitchFamily="18" charset="0"/>
              </a:rPr>
              <a:t>How Great Thou Art</a:t>
            </a:r>
          </a:p>
        </p:txBody>
      </p:sp>
      <p:sp>
        <p:nvSpPr>
          <p:cNvPr id="13317" name="Text Box 5">
            <a:extLst>
              <a:ext uri="{FF2B5EF4-FFF2-40B4-BE49-F238E27FC236}">
                <a16:creationId xmlns:a16="http://schemas.microsoft.com/office/drawing/2014/main" id="{485AA9FC-F4E2-4752-47E9-BB218F33E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338888"/>
            <a:ext cx="1371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ccli701092</a:t>
            </a:r>
          </a:p>
        </p:txBody>
      </p:sp>
      <p:sp>
        <p:nvSpPr>
          <p:cNvPr id="28679" name="Rectangle 7">
            <a:extLst>
              <a:ext uri="{FF2B5EF4-FFF2-40B4-BE49-F238E27FC236}">
                <a16:creationId xmlns:a16="http://schemas.microsoft.com/office/drawing/2014/main" id="{A1DBF230-3316-0B03-6EDE-14575AD1B3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533400"/>
            <a:ext cx="1524000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lIns="92075" tIns="46038" rIns="92075" bIns="46038" anchor="b"/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Stuart K. Hine</a:t>
            </a:r>
          </a:p>
        </p:txBody>
      </p:sp>
    </p:spTree>
    <p:extLst>
      <p:ext uri="{BB962C8B-B14F-4D97-AF65-F5344CB8AC3E}">
        <p14:creationId xmlns:p14="http://schemas.microsoft.com/office/powerpoint/2010/main" val="3537338866"/>
      </p:ext>
    </p:extLst>
  </p:cSld>
  <p:clrMapOvr>
    <a:masterClrMapping/>
  </p:clrMapOvr>
  <p:transition spd="slow"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>
            <a:extLst>
              <a:ext uri="{FF2B5EF4-FFF2-40B4-BE49-F238E27FC236}">
                <a16:creationId xmlns:a16="http://schemas.microsoft.com/office/drawing/2014/main" id="{78AD9871-7878-ACF6-7543-AD0D10DC4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752600"/>
            <a:ext cx="8108950" cy="344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‘Twas grace that taught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My heart to fear,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And grace my fears relieved.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How precious did that grace appear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The hour I first believed.</a:t>
            </a:r>
          </a:p>
        </p:txBody>
      </p:sp>
      <p:sp>
        <p:nvSpPr>
          <p:cNvPr id="4099" name="Text Box 7">
            <a:extLst>
              <a:ext uri="{FF2B5EF4-FFF2-40B4-BE49-F238E27FC236}">
                <a16:creationId xmlns:a16="http://schemas.microsoft.com/office/drawing/2014/main" id="{60FF7F94-9700-224D-3983-1E6A0644F5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338888"/>
            <a:ext cx="1371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ccli701092</a:t>
            </a:r>
          </a:p>
        </p:txBody>
      </p:sp>
      <p:sp>
        <p:nvSpPr>
          <p:cNvPr id="4100" name="Text Box 10">
            <a:extLst>
              <a:ext uri="{FF2B5EF4-FFF2-40B4-BE49-F238E27FC236}">
                <a16:creationId xmlns:a16="http://schemas.microsoft.com/office/drawing/2014/main" id="{21433E52-FD09-A1BC-8979-D6B060E197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2860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50</a:t>
            </a:r>
          </a:p>
        </p:txBody>
      </p:sp>
    </p:spTree>
    <p:extLst>
      <p:ext uri="{BB962C8B-B14F-4D97-AF65-F5344CB8AC3E}">
        <p14:creationId xmlns:p14="http://schemas.microsoft.com/office/powerpoint/2010/main" val="22653616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B8A1E289-CCC7-6C6C-8A2F-1D17AA5CA2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8075" y="1374775"/>
            <a:ext cx="6916738" cy="411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Through many dangers,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Toils, and snares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I have already come.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‘Tis grace hath brought me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Safe thus far,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And grace will lead me home.</a:t>
            </a:r>
          </a:p>
        </p:txBody>
      </p:sp>
      <p:sp>
        <p:nvSpPr>
          <p:cNvPr id="5123" name="Text Box 5">
            <a:extLst>
              <a:ext uri="{FF2B5EF4-FFF2-40B4-BE49-F238E27FC236}">
                <a16:creationId xmlns:a16="http://schemas.microsoft.com/office/drawing/2014/main" id="{95E3F941-677C-4AAE-AC2D-C9B6DBD9E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338888"/>
            <a:ext cx="1371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ccli701092</a:t>
            </a:r>
          </a:p>
        </p:txBody>
      </p:sp>
      <p:sp>
        <p:nvSpPr>
          <p:cNvPr id="5124" name="Text Box 8">
            <a:extLst>
              <a:ext uri="{FF2B5EF4-FFF2-40B4-BE49-F238E27FC236}">
                <a16:creationId xmlns:a16="http://schemas.microsoft.com/office/drawing/2014/main" id="{71355BFE-F5C2-785C-55EB-020B3614DE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2860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50</a:t>
            </a:r>
          </a:p>
        </p:txBody>
      </p:sp>
    </p:spTree>
    <p:extLst>
      <p:ext uri="{BB962C8B-B14F-4D97-AF65-F5344CB8AC3E}">
        <p14:creationId xmlns:p14="http://schemas.microsoft.com/office/powerpoint/2010/main" val="36729687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BCE84DB7-D43B-DAA7-268A-39EE28A0A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8925" y="1447800"/>
            <a:ext cx="6156325" cy="411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When we’ve been there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Ten thousand years,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Bright shining as the sun,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We’ve no less days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To sing God’s praise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Than when we first begun.</a:t>
            </a:r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54C0F33C-6DE4-E5C6-33CE-A22832F06D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338888"/>
            <a:ext cx="1371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ccli701092</a:t>
            </a:r>
          </a:p>
        </p:txBody>
      </p:sp>
      <p:sp>
        <p:nvSpPr>
          <p:cNvPr id="6148" name="Text Box 6">
            <a:extLst>
              <a:ext uri="{FF2B5EF4-FFF2-40B4-BE49-F238E27FC236}">
                <a16:creationId xmlns:a16="http://schemas.microsoft.com/office/drawing/2014/main" id="{44E82709-20A9-42CB-6F05-BFE26A307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2860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50</a:t>
            </a:r>
          </a:p>
        </p:txBody>
      </p:sp>
    </p:spTree>
    <p:extLst>
      <p:ext uri="{BB962C8B-B14F-4D97-AF65-F5344CB8AC3E}">
        <p14:creationId xmlns:p14="http://schemas.microsoft.com/office/powerpoint/2010/main" val="4568547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CBF0934-FEC5-FFD0-9DD0-EAB43B8CC2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800">
                <a:latin typeface="Calisto MT" panose="02040603050505030304" pitchFamily="18" charset="0"/>
              </a:rPr>
              <a:t>Glory! Glory! Hallelujah!</a:t>
            </a: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0B01C639-9067-2D1E-E53D-F2B1ADD1D8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1004888"/>
            <a:ext cx="337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1" u="none" strike="noStrike" kern="120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Julia Ward Howe &amp; William Steffe</a:t>
            </a:r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CA212CD8-FFF9-2CF1-3EC6-A09DC47CC9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600200"/>
            <a:ext cx="9061450" cy="478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sto MT" panose="02040603050505030304" pitchFamily="18" charset="0"/>
                <a:ea typeface="+mn-ea"/>
                <a:cs typeface="+mn-cs"/>
              </a:rPr>
              <a:t>Mine eyes have seen the glory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sto MT" panose="02040603050505030304" pitchFamily="18" charset="0"/>
                <a:ea typeface="+mn-ea"/>
                <a:cs typeface="+mn-cs"/>
              </a:rPr>
              <a:t>of the coming of the Lord;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sto MT" panose="02040603050505030304" pitchFamily="18" charset="0"/>
                <a:ea typeface="+mn-ea"/>
                <a:cs typeface="+mn-cs"/>
              </a:rPr>
              <a:t>He is trampling out the vintage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sto MT" panose="02040603050505030304" pitchFamily="18" charset="0"/>
                <a:ea typeface="+mn-ea"/>
                <a:cs typeface="+mn-cs"/>
              </a:rPr>
              <a:t>Where the grapes of wrath are stored;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sto MT" panose="02040603050505030304" pitchFamily="18" charset="0"/>
                <a:ea typeface="+mn-ea"/>
                <a:cs typeface="+mn-cs"/>
              </a:rPr>
              <a:t>He hath loosed the fateful lightning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sto MT" panose="02040603050505030304" pitchFamily="18" charset="0"/>
                <a:ea typeface="+mn-ea"/>
                <a:cs typeface="+mn-cs"/>
              </a:rPr>
              <a:t>Of His terrible swift sword;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sto MT" panose="02040603050505030304" pitchFamily="18" charset="0"/>
                <a:ea typeface="+mn-ea"/>
                <a:cs typeface="+mn-cs"/>
              </a:rPr>
              <a:t>His truth is marching on.</a:t>
            </a:r>
          </a:p>
        </p:txBody>
      </p:sp>
      <p:sp>
        <p:nvSpPr>
          <p:cNvPr id="13317" name="Text Box 5">
            <a:extLst>
              <a:ext uri="{FF2B5EF4-FFF2-40B4-BE49-F238E27FC236}">
                <a16:creationId xmlns:a16="http://schemas.microsoft.com/office/drawing/2014/main" id="{C28BC87D-8A81-6F0C-28C1-7048F65157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5250" y="6400800"/>
            <a:ext cx="1276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ccli701092</a:t>
            </a:r>
          </a:p>
        </p:txBody>
      </p:sp>
      <p:sp>
        <p:nvSpPr>
          <p:cNvPr id="13318" name="Text Box 6">
            <a:extLst>
              <a:ext uri="{FF2B5EF4-FFF2-40B4-BE49-F238E27FC236}">
                <a16:creationId xmlns:a16="http://schemas.microsoft.com/office/drawing/2014/main" id="{DC1D76D7-2B07-72B5-B1BE-62558578A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550" y="898525"/>
            <a:ext cx="7810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Calisto MT" panose="02040603050505030304" pitchFamily="18" charset="0"/>
                <a:ea typeface="+mn-ea"/>
                <a:cs typeface="+mn-cs"/>
              </a:rPr>
              <a:t>#5</a:t>
            </a:r>
          </a:p>
        </p:txBody>
      </p:sp>
    </p:spTree>
    <p:extLst>
      <p:ext uri="{BB962C8B-B14F-4D97-AF65-F5344CB8AC3E}">
        <p14:creationId xmlns:p14="http://schemas.microsoft.com/office/powerpoint/2010/main" val="1008601301"/>
      </p:ext>
    </p:extLst>
  </p:cSld>
  <p:clrMapOvr>
    <a:masterClrMapping/>
  </p:clrMapOvr>
  <p:transition spd="slow"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200EE591-BA46-F563-8026-9DDC9173AF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876425"/>
            <a:ext cx="6108700" cy="277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sto MT" panose="02040603050505030304" pitchFamily="18" charset="0"/>
                <a:ea typeface="+mn-ea"/>
                <a:cs typeface="+mn-cs"/>
              </a:rPr>
              <a:t>Glory! glory, hallelujah!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sto MT" panose="02040603050505030304" pitchFamily="18" charset="0"/>
                <a:ea typeface="+mn-ea"/>
                <a:cs typeface="+mn-cs"/>
              </a:rPr>
              <a:t>Glory! glory, hallelujah!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sto MT" panose="02040603050505030304" pitchFamily="18" charset="0"/>
                <a:ea typeface="+mn-ea"/>
                <a:cs typeface="+mn-cs"/>
              </a:rPr>
              <a:t>Glory! glory, hallelujah!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sto MT" panose="02040603050505030304" pitchFamily="18" charset="0"/>
                <a:ea typeface="+mn-ea"/>
                <a:cs typeface="+mn-cs"/>
              </a:rPr>
              <a:t>His truth is marching on.</a:t>
            </a: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CD023325-3B85-7DB8-8060-799F27956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5250" y="6400800"/>
            <a:ext cx="1276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ccli701092</a:t>
            </a:r>
          </a:p>
        </p:txBody>
      </p:sp>
    </p:spTree>
    <p:extLst>
      <p:ext uri="{BB962C8B-B14F-4D97-AF65-F5344CB8AC3E}">
        <p14:creationId xmlns:p14="http://schemas.microsoft.com/office/powerpoint/2010/main" val="5836994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>
            <a:extLst>
              <a:ext uri="{FF2B5EF4-FFF2-40B4-BE49-F238E27FC236}">
                <a16:creationId xmlns:a16="http://schemas.microsoft.com/office/drawing/2014/main" id="{8BCE9AA1-D4E2-6989-4681-C266175F74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914400"/>
            <a:ext cx="8724900" cy="478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sto MT" panose="02040603050505030304" pitchFamily="18" charset="0"/>
                <a:ea typeface="+mn-ea"/>
                <a:cs typeface="+mn-cs"/>
              </a:rPr>
              <a:t>He has sounded forth the trumpet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sto MT" panose="02040603050505030304" pitchFamily="18" charset="0"/>
                <a:ea typeface="+mn-ea"/>
                <a:cs typeface="+mn-cs"/>
              </a:rPr>
              <a:t>That shall never sound retreat;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sto MT" panose="02040603050505030304" pitchFamily="18" charset="0"/>
                <a:ea typeface="+mn-ea"/>
                <a:cs typeface="+mn-cs"/>
              </a:rPr>
              <a:t>He is sifting out the hearts of men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sto MT" panose="02040603050505030304" pitchFamily="18" charset="0"/>
                <a:ea typeface="+mn-ea"/>
                <a:cs typeface="+mn-cs"/>
              </a:rPr>
              <a:t>before His judgment seat.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sto MT" panose="02040603050505030304" pitchFamily="18" charset="0"/>
                <a:ea typeface="+mn-ea"/>
                <a:cs typeface="+mn-cs"/>
              </a:rPr>
              <a:t>O be swift, my soul, to answer Him!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sto MT" panose="02040603050505030304" pitchFamily="18" charset="0"/>
                <a:ea typeface="+mn-ea"/>
                <a:cs typeface="+mn-cs"/>
              </a:rPr>
              <a:t>Be jubilant, my feet!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sto MT" panose="02040603050505030304" pitchFamily="18" charset="0"/>
                <a:ea typeface="+mn-ea"/>
                <a:cs typeface="+mn-cs"/>
              </a:rPr>
              <a:t>Our God is marching on.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A563F000-6357-0B55-5AB2-506E96ED7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5250" y="6400800"/>
            <a:ext cx="1276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ccli701092</a:t>
            </a:r>
          </a:p>
        </p:txBody>
      </p:sp>
    </p:spTree>
    <p:extLst>
      <p:ext uri="{BB962C8B-B14F-4D97-AF65-F5344CB8AC3E}">
        <p14:creationId xmlns:p14="http://schemas.microsoft.com/office/powerpoint/2010/main" val="21010922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D288D649-76A3-EEF1-F0D1-E14E0A7EE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876425"/>
            <a:ext cx="6154738" cy="277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sto MT" panose="02040603050505030304" pitchFamily="18" charset="0"/>
                <a:ea typeface="+mn-ea"/>
                <a:cs typeface="+mn-cs"/>
              </a:rPr>
              <a:t>Glory! glory, hallelujah!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sto MT" panose="02040603050505030304" pitchFamily="18" charset="0"/>
                <a:ea typeface="+mn-ea"/>
                <a:cs typeface="+mn-cs"/>
              </a:rPr>
              <a:t>Glory! glory, hallelujah!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sto MT" panose="02040603050505030304" pitchFamily="18" charset="0"/>
                <a:ea typeface="+mn-ea"/>
                <a:cs typeface="+mn-cs"/>
              </a:rPr>
              <a:t>Glory! glory, hallelujah!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sto MT" panose="02040603050505030304" pitchFamily="18" charset="0"/>
                <a:ea typeface="+mn-ea"/>
                <a:cs typeface="+mn-cs"/>
              </a:rPr>
              <a:t>Our God is marching on.</a:t>
            </a:r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7259A2EF-ADCE-5CAA-BF33-5D31E285D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5250" y="6400800"/>
            <a:ext cx="1276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ccli701092</a:t>
            </a:r>
          </a:p>
        </p:txBody>
      </p:sp>
    </p:spTree>
    <p:extLst>
      <p:ext uri="{BB962C8B-B14F-4D97-AF65-F5344CB8AC3E}">
        <p14:creationId xmlns:p14="http://schemas.microsoft.com/office/powerpoint/2010/main" val="10791867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DC5EC8F0-E01B-B8AD-1501-0FB41928EC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300" y="914400"/>
            <a:ext cx="7516813" cy="483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sto MT" panose="02040603050505030304" pitchFamily="18" charset="0"/>
                <a:ea typeface="+mn-ea"/>
                <a:cs typeface="+mn-cs"/>
              </a:rPr>
              <a:t>In the beauty of the lilies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sto MT" panose="02040603050505030304" pitchFamily="18" charset="0"/>
                <a:ea typeface="+mn-ea"/>
                <a:cs typeface="+mn-cs"/>
              </a:rPr>
              <a:t>Christ was born across the sea,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sto MT" panose="02040603050505030304" pitchFamily="18" charset="0"/>
                <a:ea typeface="+mn-ea"/>
                <a:cs typeface="+mn-cs"/>
              </a:rPr>
              <a:t>With a glory in His bosom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sto MT" panose="02040603050505030304" pitchFamily="18" charset="0"/>
                <a:ea typeface="+mn-ea"/>
                <a:cs typeface="+mn-cs"/>
              </a:rPr>
              <a:t>That transfigures you and me;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sto MT" panose="02040603050505030304" pitchFamily="18" charset="0"/>
                <a:ea typeface="+mn-ea"/>
                <a:cs typeface="+mn-cs"/>
              </a:rPr>
              <a:t>As He died to make men holy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sto MT" panose="02040603050505030304" pitchFamily="18" charset="0"/>
                <a:ea typeface="+mn-ea"/>
                <a:cs typeface="+mn-cs"/>
              </a:rPr>
              <a:t>Let us live to make men free;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sto MT" panose="02040603050505030304" pitchFamily="18" charset="0"/>
                <a:ea typeface="+mn-ea"/>
                <a:cs typeface="+mn-cs"/>
              </a:rPr>
              <a:t>While God is marching on.</a:t>
            </a:r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DC3F3682-EE33-9A77-ED20-426BE96C9D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5250" y="6400800"/>
            <a:ext cx="1276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ccli701092</a:t>
            </a:r>
          </a:p>
        </p:txBody>
      </p:sp>
    </p:spTree>
    <p:extLst>
      <p:ext uri="{BB962C8B-B14F-4D97-AF65-F5344CB8AC3E}">
        <p14:creationId xmlns:p14="http://schemas.microsoft.com/office/powerpoint/2010/main" val="37064157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>
            <a:extLst>
              <a:ext uri="{FF2B5EF4-FFF2-40B4-BE49-F238E27FC236}">
                <a16:creationId xmlns:a16="http://schemas.microsoft.com/office/drawing/2014/main" id="{9A3C389D-7BA2-40C6-E284-B270363CDD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876425"/>
            <a:ext cx="6659563" cy="277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sto MT" panose="02040603050505030304" pitchFamily="18" charset="0"/>
                <a:ea typeface="+mn-ea"/>
                <a:cs typeface="+mn-cs"/>
              </a:rPr>
              <a:t>Glory! glory, hallelujah!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sto MT" panose="02040603050505030304" pitchFamily="18" charset="0"/>
                <a:ea typeface="+mn-ea"/>
                <a:cs typeface="+mn-cs"/>
              </a:rPr>
              <a:t>Glory! glory, hallelujah!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sto MT" panose="02040603050505030304" pitchFamily="18" charset="0"/>
                <a:ea typeface="+mn-ea"/>
                <a:cs typeface="+mn-cs"/>
              </a:rPr>
              <a:t>Glory! glory, hallelujah!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sto MT" panose="02040603050505030304" pitchFamily="18" charset="0"/>
                <a:ea typeface="+mn-ea"/>
                <a:cs typeface="+mn-cs"/>
              </a:rPr>
              <a:t>While God is marching on.</a:t>
            </a:r>
          </a:p>
        </p:txBody>
      </p:sp>
      <p:sp>
        <p:nvSpPr>
          <p:cNvPr id="18435" name="Text Box 3">
            <a:extLst>
              <a:ext uri="{FF2B5EF4-FFF2-40B4-BE49-F238E27FC236}">
                <a16:creationId xmlns:a16="http://schemas.microsoft.com/office/drawing/2014/main" id="{FA5E5171-CD11-4FF9-5557-458F3EC2A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5250" y="6400800"/>
            <a:ext cx="1276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ccli701092</a:t>
            </a:r>
          </a:p>
        </p:txBody>
      </p:sp>
    </p:spTree>
    <p:extLst>
      <p:ext uri="{BB962C8B-B14F-4D97-AF65-F5344CB8AC3E}">
        <p14:creationId xmlns:p14="http://schemas.microsoft.com/office/powerpoint/2010/main" val="4228964060"/>
      </p:ext>
    </p:extLst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3BBAA71-F244-451D-A179-00BF71F2FCB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bg2"/>
                </a:solidFill>
                <a:effectLst/>
              </a:rPr>
              <a:t>Black Slide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FC17D73-082A-4C2C-9775-D6B8D951C9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4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4452078"/>
      </p:ext>
    </p:extLst>
  </p:cSld>
  <p:clrMapOvr>
    <a:masterClrMapping/>
  </p:clrMapOvr>
  <p:transition spd="slow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2" name="Rectangle 6">
            <a:extLst>
              <a:ext uri="{FF2B5EF4-FFF2-40B4-BE49-F238E27FC236}">
                <a16:creationId xmlns:a16="http://schemas.microsoft.com/office/drawing/2014/main" id="{BCB74CB5-F801-8F91-6D59-44F29E71490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chorus</a:t>
            </a:r>
          </a:p>
        </p:txBody>
      </p:sp>
      <p:pic>
        <p:nvPicPr>
          <p:cNvPr id="14339" name="Picture 7">
            <a:extLst>
              <a:ext uri="{FF2B5EF4-FFF2-40B4-BE49-F238E27FC236}">
                <a16:creationId xmlns:a16="http://schemas.microsoft.com/office/drawing/2014/main" id="{B8C9F6C4-B705-3C03-5451-F8530E564C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96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Text Box 2">
            <a:extLst>
              <a:ext uri="{FF2B5EF4-FFF2-40B4-BE49-F238E27FC236}">
                <a16:creationId xmlns:a16="http://schemas.microsoft.com/office/drawing/2014/main" id="{8D3DD56F-914C-E0BF-83F7-12971E0F6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6713" y="533400"/>
            <a:ext cx="5910262" cy="545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Then sings my soul,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My Savior, God, to Thee.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How great Thou art,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How great Thou art.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Then sings my soul,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My Savior, God, to Thee.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How great Thou art,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How great Thou art.</a:t>
            </a:r>
          </a:p>
        </p:txBody>
      </p:sp>
      <p:sp>
        <p:nvSpPr>
          <p:cNvPr id="14341" name="Text Box 3">
            <a:extLst>
              <a:ext uri="{FF2B5EF4-FFF2-40B4-BE49-F238E27FC236}">
                <a16:creationId xmlns:a16="http://schemas.microsoft.com/office/drawing/2014/main" id="{5A745E2C-D94F-F322-D710-650D61755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338888"/>
            <a:ext cx="1371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ccli701092</a:t>
            </a:r>
          </a:p>
        </p:txBody>
      </p:sp>
    </p:spTree>
    <p:extLst>
      <p:ext uri="{BB962C8B-B14F-4D97-AF65-F5344CB8AC3E}">
        <p14:creationId xmlns:p14="http://schemas.microsoft.com/office/powerpoint/2010/main" val="1028897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7A0580E-9448-0DE1-E11F-0DD54C4FF8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pic>
        <p:nvPicPr>
          <p:cNvPr id="13315" name="Picture 3">
            <a:extLst>
              <a:ext uri="{FF2B5EF4-FFF2-40B4-BE49-F238E27FC236}">
                <a16:creationId xmlns:a16="http://schemas.microsoft.com/office/drawing/2014/main" id="{0AD18347-3635-9605-2C38-7C309DC394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Rectangle 4">
            <a:extLst>
              <a:ext uri="{FF2B5EF4-FFF2-40B4-BE49-F238E27FC236}">
                <a16:creationId xmlns:a16="http://schemas.microsoft.com/office/drawing/2014/main" id="{7E68F16D-EB98-F1E4-0530-84447CE707F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 sz="4800">
                <a:solidFill>
                  <a:srgbClr val="F8F8F8"/>
                </a:solidFill>
                <a:latin typeface="Calisto MT" panose="02040603050505030304" pitchFamily="18" charset="0"/>
              </a:rPr>
              <a:t>Just A Little Talk With Jesus</a:t>
            </a:r>
          </a:p>
        </p:txBody>
      </p:sp>
      <p:sp>
        <p:nvSpPr>
          <p:cNvPr id="13317" name="Text Box 5">
            <a:extLst>
              <a:ext uri="{FF2B5EF4-FFF2-40B4-BE49-F238E27FC236}">
                <a16:creationId xmlns:a16="http://schemas.microsoft.com/office/drawing/2014/main" id="{90E9A15E-41CC-4D2A-A336-B956CE5B42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950" y="1066800"/>
            <a:ext cx="7912100" cy="545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I once was lost in sin,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But Jesus took me in,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And then a little light from heaven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Filled my soul;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It bathed my heart in love,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And wrote my name above,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And just a little talk with Jesus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Made me whole.</a:t>
            </a:r>
          </a:p>
        </p:txBody>
      </p:sp>
      <p:sp>
        <p:nvSpPr>
          <p:cNvPr id="13318" name="Text Box 6">
            <a:extLst>
              <a:ext uri="{FF2B5EF4-FFF2-40B4-BE49-F238E27FC236}">
                <a16:creationId xmlns:a16="http://schemas.microsoft.com/office/drawing/2014/main" id="{2CD6C37F-CBEC-F67C-E107-DFDAE81282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338888"/>
            <a:ext cx="1371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ccli701092</a:t>
            </a:r>
          </a:p>
        </p:txBody>
      </p:sp>
      <p:sp>
        <p:nvSpPr>
          <p:cNvPr id="13319" name="Text Box 7">
            <a:extLst>
              <a:ext uri="{FF2B5EF4-FFF2-40B4-BE49-F238E27FC236}">
                <a16:creationId xmlns:a16="http://schemas.microsoft.com/office/drawing/2014/main" id="{F9E1AD77-3392-F1A8-C275-1B6D5C2F9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1447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#444</a:t>
            </a:r>
          </a:p>
        </p:txBody>
      </p:sp>
      <p:sp>
        <p:nvSpPr>
          <p:cNvPr id="3080" name="Rectangle 8">
            <a:extLst>
              <a:ext uri="{FF2B5EF4-FFF2-40B4-BE49-F238E27FC236}">
                <a16:creationId xmlns:a16="http://schemas.microsoft.com/office/drawing/2014/main" id="{EB60A595-CD11-45DE-E14A-795AC657C6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914400"/>
            <a:ext cx="2133600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lIns="92075" tIns="46038" rIns="92075" bIns="46038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1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Cleavant Derricks</a:t>
            </a:r>
          </a:p>
        </p:txBody>
      </p:sp>
    </p:spTree>
    <p:extLst>
      <p:ext uri="{BB962C8B-B14F-4D97-AF65-F5344CB8AC3E}">
        <p14:creationId xmlns:p14="http://schemas.microsoft.com/office/powerpoint/2010/main" val="3008510390"/>
      </p:ext>
    </p:extLst>
  </p:cSld>
  <p:clrMapOvr>
    <a:masterClrMapping/>
  </p:clrMapOvr>
  <p:transition spd="slow">
    <p:fade thruBlk="1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9BE5D9E3-4DBA-0109-DDDD-764CF49FC2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pic>
        <p:nvPicPr>
          <p:cNvPr id="14339" name="Picture 3">
            <a:extLst>
              <a:ext uri="{FF2B5EF4-FFF2-40B4-BE49-F238E27FC236}">
                <a16:creationId xmlns:a16="http://schemas.microsoft.com/office/drawing/2014/main" id="{B8DE59AC-6416-4781-E2AA-8E9D072BC3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Text Box 4">
            <a:extLst>
              <a:ext uri="{FF2B5EF4-FFF2-40B4-BE49-F238E27FC236}">
                <a16:creationId xmlns:a16="http://schemas.microsoft.com/office/drawing/2014/main" id="{F48D8457-9E44-FA5B-4B41-E458DDADB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338888"/>
            <a:ext cx="1371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ccli701092</a:t>
            </a:r>
          </a:p>
        </p:txBody>
      </p:sp>
      <p:sp>
        <p:nvSpPr>
          <p:cNvPr id="14341" name="Text Box 5">
            <a:extLst>
              <a:ext uri="{FF2B5EF4-FFF2-40B4-BE49-F238E27FC236}">
                <a16:creationId xmlns:a16="http://schemas.microsoft.com/office/drawing/2014/main" id="{D3053F15-91F1-15FE-F835-BAAB86B29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85800"/>
            <a:ext cx="7772400" cy="545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(Now let us)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Have a little talk with Jesus,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(Let us)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Tell Him all about our troubles,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(He will)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Hear our faintest cry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(And He will)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Answer by and by.</a:t>
            </a:r>
          </a:p>
        </p:txBody>
      </p:sp>
    </p:spTree>
    <p:extLst>
      <p:ext uri="{BB962C8B-B14F-4D97-AF65-F5344CB8AC3E}">
        <p14:creationId xmlns:p14="http://schemas.microsoft.com/office/powerpoint/2010/main" val="29969845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CE4D351E-9696-3B33-A16B-736088EEA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pic>
        <p:nvPicPr>
          <p:cNvPr id="15363" name="Picture 3">
            <a:extLst>
              <a:ext uri="{FF2B5EF4-FFF2-40B4-BE49-F238E27FC236}">
                <a16:creationId xmlns:a16="http://schemas.microsoft.com/office/drawing/2014/main" id="{2BD3393B-AF0C-C436-505B-F1EB06ED4E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Text Box 4">
            <a:extLst>
              <a:ext uri="{FF2B5EF4-FFF2-40B4-BE49-F238E27FC236}">
                <a16:creationId xmlns:a16="http://schemas.microsoft.com/office/drawing/2014/main" id="{7DDB9A7D-CE83-41B1-DD99-78AC902F64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338888"/>
            <a:ext cx="1371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ccli701092</a:t>
            </a:r>
          </a:p>
        </p:txBody>
      </p:sp>
      <p:sp>
        <p:nvSpPr>
          <p:cNvPr id="15365" name="Text Box 5">
            <a:extLst>
              <a:ext uri="{FF2B5EF4-FFF2-40B4-BE49-F238E27FC236}">
                <a16:creationId xmlns:a16="http://schemas.microsoft.com/office/drawing/2014/main" id="{65C49754-4A57-4AFC-1F31-A26B46D4A5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20725"/>
            <a:ext cx="7772400" cy="545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(Now when you)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Feel a little prayerful yearning,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(As your)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Heart unto heaven is turning,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(You will)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Find a little talk with Jesus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Makes it right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(It makes it right).</a:t>
            </a:r>
          </a:p>
        </p:txBody>
      </p:sp>
    </p:spTree>
    <p:extLst>
      <p:ext uri="{BB962C8B-B14F-4D97-AF65-F5344CB8AC3E}">
        <p14:creationId xmlns:p14="http://schemas.microsoft.com/office/powerpoint/2010/main" val="25683289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FE09F31-0B3D-76A6-9D5E-8CBF10F2F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pic>
        <p:nvPicPr>
          <p:cNvPr id="16387" name="Picture 3">
            <a:extLst>
              <a:ext uri="{FF2B5EF4-FFF2-40B4-BE49-F238E27FC236}">
                <a16:creationId xmlns:a16="http://schemas.microsoft.com/office/drawing/2014/main" id="{5BD1B813-B357-56AE-D851-5F13DEF56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ext Box 4">
            <a:extLst>
              <a:ext uri="{FF2B5EF4-FFF2-40B4-BE49-F238E27FC236}">
                <a16:creationId xmlns:a16="http://schemas.microsoft.com/office/drawing/2014/main" id="{B503EBAF-B8E6-D338-10E2-E7FDC7F84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338888"/>
            <a:ext cx="1371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ccli701092</a:t>
            </a:r>
          </a:p>
        </p:txBody>
      </p:sp>
      <p:sp>
        <p:nvSpPr>
          <p:cNvPr id="16389" name="Text Box 5">
            <a:extLst>
              <a:ext uri="{FF2B5EF4-FFF2-40B4-BE49-F238E27FC236}">
                <a16:creationId xmlns:a16="http://schemas.microsoft.com/office/drawing/2014/main" id="{A9E57E34-8062-D724-F0A5-54C153B3EB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513" y="762000"/>
            <a:ext cx="7554912" cy="545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Sometimes my path seems drear,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Without a ray of cheer,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And then a cloud of doubt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May hide the light of day;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The mists of sin may rise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And hide the starry skies,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But just a little talk with Jesus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Clears the way.</a:t>
            </a:r>
          </a:p>
        </p:txBody>
      </p:sp>
    </p:spTree>
    <p:extLst>
      <p:ext uri="{BB962C8B-B14F-4D97-AF65-F5344CB8AC3E}">
        <p14:creationId xmlns:p14="http://schemas.microsoft.com/office/powerpoint/2010/main" val="5481936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AC75DC2C-E11D-DE43-5BFF-D2D3BE2F3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pic>
        <p:nvPicPr>
          <p:cNvPr id="17411" name="Picture 3">
            <a:extLst>
              <a:ext uri="{FF2B5EF4-FFF2-40B4-BE49-F238E27FC236}">
                <a16:creationId xmlns:a16="http://schemas.microsoft.com/office/drawing/2014/main" id="{F488A2C8-F0AC-C4C9-7406-77C3C6CED6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ext Box 4">
            <a:extLst>
              <a:ext uri="{FF2B5EF4-FFF2-40B4-BE49-F238E27FC236}">
                <a16:creationId xmlns:a16="http://schemas.microsoft.com/office/drawing/2014/main" id="{3B21E3C2-99E7-37B6-906D-A40ECA4F5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338888"/>
            <a:ext cx="1371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ccli701092</a:t>
            </a:r>
          </a:p>
        </p:txBody>
      </p:sp>
      <p:sp>
        <p:nvSpPr>
          <p:cNvPr id="17413" name="Text Box 5">
            <a:extLst>
              <a:ext uri="{FF2B5EF4-FFF2-40B4-BE49-F238E27FC236}">
                <a16:creationId xmlns:a16="http://schemas.microsoft.com/office/drawing/2014/main" id="{2CC47F7F-2DFC-4A6C-EE0B-C570B62373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85800"/>
            <a:ext cx="7772400" cy="545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(Now let us)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Have a little talk with Jesus,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(Let us)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Tell Him all about our troubles,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(He will)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Hear our faintest cry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(And He will)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Answer by and by.</a:t>
            </a:r>
          </a:p>
        </p:txBody>
      </p:sp>
    </p:spTree>
    <p:extLst>
      <p:ext uri="{BB962C8B-B14F-4D97-AF65-F5344CB8AC3E}">
        <p14:creationId xmlns:p14="http://schemas.microsoft.com/office/powerpoint/2010/main" val="27052611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0A1C6C40-D27C-CEB8-DE57-A0DFD743E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pic>
        <p:nvPicPr>
          <p:cNvPr id="18435" name="Picture 3">
            <a:extLst>
              <a:ext uri="{FF2B5EF4-FFF2-40B4-BE49-F238E27FC236}">
                <a16:creationId xmlns:a16="http://schemas.microsoft.com/office/drawing/2014/main" id="{DF60F0F2-B9EB-D410-EFE1-A02FF3DB0C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ext Box 4">
            <a:extLst>
              <a:ext uri="{FF2B5EF4-FFF2-40B4-BE49-F238E27FC236}">
                <a16:creationId xmlns:a16="http://schemas.microsoft.com/office/drawing/2014/main" id="{BE0B481F-33E8-390E-4C0A-0360AB985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338888"/>
            <a:ext cx="1371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ccli701092</a:t>
            </a:r>
          </a:p>
        </p:txBody>
      </p:sp>
      <p:sp>
        <p:nvSpPr>
          <p:cNvPr id="18437" name="Text Box 5">
            <a:extLst>
              <a:ext uri="{FF2B5EF4-FFF2-40B4-BE49-F238E27FC236}">
                <a16:creationId xmlns:a16="http://schemas.microsoft.com/office/drawing/2014/main" id="{5FAB12A5-F154-4687-0669-44658E5CC4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20725"/>
            <a:ext cx="7772400" cy="545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(Now when you)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Feel a little prayerful yearning,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(As your)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Heart unto heaven is turning,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(You will)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Find a little talk with Jesus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Makes it right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(It makes it right).</a:t>
            </a:r>
          </a:p>
        </p:txBody>
      </p:sp>
    </p:spTree>
    <p:extLst>
      <p:ext uri="{BB962C8B-B14F-4D97-AF65-F5344CB8AC3E}">
        <p14:creationId xmlns:p14="http://schemas.microsoft.com/office/powerpoint/2010/main" val="1031135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984C7045-A602-3CE1-9D16-3566020BB8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pic>
        <p:nvPicPr>
          <p:cNvPr id="19459" name="Picture 3">
            <a:extLst>
              <a:ext uri="{FF2B5EF4-FFF2-40B4-BE49-F238E27FC236}">
                <a16:creationId xmlns:a16="http://schemas.microsoft.com/office/drawing/2014/main" id="{CC49D95E-1298-16DE-3F9E-A933974826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ext Box 4">
            <a:extLst>
              <a:ext uri="{FF2B5EF4-FFF2-40B4-BE49-F238E27FC236}">
                <a16:creationId xmlns:a16="http://schemas.microsoft.com/office/drawing/2014/main" id="{E3B86284-3368-B899-99E9-2F4A101CA8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338888"/>
            <a:ext cx="1371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ccli701092</a:t>
            </a:r>
          </a:p>
        </p:txBody>
      </p:sp>
      <p:sp>
        <p:nvSpPr>
          <p:cNvPr id="19461" name="Text Box 5">
            <a:extLst>
              <a:ext uri="{FF2B5EF4-FFF2-40B4-BE49-F238E27FC236}">
                <a16:creationId xmlns:a16="http://schemas.microsoft.com/office/drawing/2014/main" id="{D8F81B0B-3A82-6610-89C2-CA0BADEF2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8" y="762000"/>
            <a:ext cx="7850187" cy="545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I may have doubts and fears,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My eyes be filled with tears,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But Jesus is a Friend who watches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Day and night;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I go to Him in prayer,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He knows my every care,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And just a little talk with Jesus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Makes it right.</a:t>
            </a:r>
          </a:p>
        </p:txBody>
      </p:sp>
    </p:spTree>
    <p:extLst>
      <p:ext uri="{BB962C8B-B14F-4D97-AF65-F5344CB8AC3E}">
        <p14:creationId xmlns:p14="http://schemas.microsoft.com/office/powerpoint/2010/main" val="31022504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5ACC8D79-6582-373E-1E2E-803C66FC42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pic>
        <p:nvPicPr>
          <p:cNvPr id="20483" name="Picture 3">
            <a:extLst>
              <a:ext uri="{FF2B5EF4-FFF2-40B4-BE49-F238E27FC236}">
                <a16:creationId xmlns:a16="http://schemas.microsoft.com/office/drawing/2014/main" id="{9D9B6BCC-0636-EAF4-F317-A4DCDF6D1E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Text Box 4">
            <a:extLst>
              <a:ext uri="{FF2B5EF4-FFF2-40B4-BE49-F238E27FC236}">
                <a16:creationId xmlns:a16="http://schemas.microsoft.com/office/drawing/2014/main" id="{606CC7FE-188F-60C1-E91D-976BFBC536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338888"/>
            <a:ext cx="1371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ccli701092</a:t>
            </a:r>
          </a:p>
        </p:txBody>
      </p:sp>
      <p:sp>
        <p:nvSpPr>
          <p:cNvPr id="20485" name="Text Box 5">
            <a:extLst>
              <a:ext uri="{FF2B5EF4-FFF2-40B4-BE49-F238E27FC236}">
                <a16:creationId xmlns:a16="http://schemas.microsoft.com/office/drawing/2014/main" id="{66314748-19D4-F897-C58D-A576C6E98B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85800"/>
            <a:ext cx="7772400" cy="545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(Now let us)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Have a little talk with Jesus,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(Let us)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Tell Him all about our troubles,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(He will)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Hear our faintest cry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(And He will)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Answer by and by.</a:t>
            </a:r>
          </a:p>
        </p:txBody>
      </p:sp>
    </p:spTree>
    <p:extLst>
      <p:ext uri="{BB962C8B-B14F-4D97-AF65-F5344CB8AC3E}">
        <p14:creationId xmlns:p14="http://schemas.microsoft.com/office/powerpoint/2010/main" val="15329727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DA33FDF-2648-6F03-DB72-52711DFA4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pic>
        <p:nvPicPr>
          <p:cNvPr id="21507" name="Picture 3">
            <a:extLst>
              <a:ext uri="{FF2B5EF4-FFF2-40B4-BE49-F238E27FC236}">
                <a16:creationId xmlns:a16="http://schemas.microsoft.com/office/drawing/2014/main" id="{773B581B-3B27-5516-1C37-0E7CBE4346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Text Box 4">
            <a:extLst>
              <a:ext uri="{FF2B5EF4-FFF2-40B4-BE49-F238E27FC236}">
                <a16:creationId xmlns:a16="http://schemas.microsoft.com/office/drawing/2014/main" id="{1ED9CCC5-79E8-DEB6-85FB-50A129558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338888"/>
            <a:ext cx="1371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ccli701092</a:t>
            </a:r>
          </a:p>
        </p:txBody>
      </p:sp>
      <p:sp>
        <p:nvSpPr>
          <p:cNvPr id="21509" name="Text Box 5">
            <a:extLst>
              <a:ext uri="{FF2B5EF4-FFF2-40B4-BE49-F238E27FC236}">
                <a16:creationId xmlns:a16="http://schemas.microsoft.com/office/drawing/2014/main" id="{AD23556A-A0B1-20DF-9228-6D6DAFBD1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20725"/>
            <a:ext cx="7772400" cy="545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(Now when you)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Feel a little prayerful yearning,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(As your)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Heart unto heaven is turning,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(You will)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Find a little talk with Jesus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Makes it right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(It makes it right).</a:t>
            </a:r>
          </a:p>
        </p:txBody>
      </p:sp>
    </p:spTree>
    <p:extLst>
      <p:ext uri="{BB962C8B-B14F-4D97-AF65-F5344CB8AC3E}">
        <p14:creationId xmlns:p14="http://schemas.microsoft.com/office/powerpoint/2010/main" val="8422294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5ACC8D79-6582-373E-1E2E-803C66FC42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pic>
        <p:nvPicPr>
          <p:cNvPr id="20483" name="Picture 3">
            <a:extLst>
              <a:ext uri="{FF2B5EF4-FFF2-40B4-BE49-F238E27FC236}">
                <a16:creationId xmlns:a16="http://schemas.microsoft.com/office/drawing/2014/main" id="{9D9B6BCC-0636-EAF4-F317-A4DCDF6D1E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Text Box 4">
            <a:extLst>
              <a:ext uri="{FF2B5EF4-FFF2-40B4-BE49-F238E27FC236}">
                <a16:creationId xmlns:a16="http://schemas.microsoft.com/office/drawing/2014/main" id="{606CC7FE-188F-60C1-E91D-976BFBC536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338888"/>
            <a:ext cx="1371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ccli701092</a:t>
            </a:r>
          </a:p>
        </p:txBody>
      </p:sp>
      <p:sp>
        <p:nvSpPr>
          <p:cNvPr id="20485" name="Text Box 5">
            <a:extLst>
              <a:ext uri="{FF2B5EF4-FFF2-40B4-BE49-F238E27FC236}">
                <a16:creationId xmlns:a16="http://schemas.microsoft.com/office/drawing/2014/main" id="{66314748-19D4-F897-C58D-A576C6E98B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85800"/>
            <a:ext cx="7772400" cy="545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(Now let us)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Have a little talk with Jesus,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(Let us)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Tell Him all about our troubles,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(He will)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Hear our faintest cry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(And He will)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Answer by and by.</a:t>
            </a:r>
          </a:p>
        </p:txBody>
      </p:sp>
    </p:spTree>
    <p:extLst>
      <p:ext uri="{BB962C8B-B14F-4D97-AF65-F5344CB8AC3E}">
        <p14:creationId xmlns:p14="http://schemas.microsoft.com/office/powerpoint/2010/main" val="2663874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7" name="Rectangle 7">
            <a:extLst>
              <a:ext uri="{FF2B5EF4-FFF2-40B4-BE49-F238E27FC236}">
                <a16:creationId xmlns:a16="http://schemas.microsoft.com/office/drawing/2014/main" id="{5FE3D914-9251-AB61-908A-CEA4A93A17E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Verse 2</a:t>
            </a:r>
          </a:p>
        </p:txBody>
      </p:sp>
      <p:pic>
        <p:nvPicPr>
          <p:cNvPr id="15363" name="Picture 6">
            <a:extLst>
              <a:ext uri="{FF2B5EF4-FFF2-40B4-BE49-F238E27FC236}">
                <a16:creationId xmlns:a16="http://schemas.microsoft.com/office/drawing/2014/main" id="{0BBF8EFF-ACA4-889D-D744-3D0F54FE05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96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Text Box 2">
            <a:extLst>
              <a:ext uri="{FF2B5EF4-FFF2-40B4-BE49-F238E27FC236}">
                <a16:creationId xmlns:a16="http://schemas.microsoft.com/office/drawing/2014/main" id="{51A69271-601B-24F1-33F3-60DB5C67B1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685800"/>
            <a:ext cx="6965950" cy="545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When through the woods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And forest glades I wander,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And hear the birds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Sing sweetly in the trees.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When I look down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From lofty mountain grandeur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And hear the brook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And feel the gentle breeze.</a:t>
            </a:r>
          </a:p>
        </p:txBody>
      </p:sp>
      <p:sp>
        <p:nvSpPr>
          <p:cNvPr id="15365" name="Text Box 3">
            <a:extLst>
              <a:ext uri="{FF2B5EF4-FFF2-40B4-BE49-F238E27FC236}">
                <a16:creationId xmlns:a16="http://schemas.microsoft.com/office/drawing/2014/main" id="{0F15B281-8D5C-310C-615E-3AAEC4FD1D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338888"/>
            <a:ext cx="1371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ccli701092</a:t>
            </a:r>
          </a:p>
        </p:txBody>
      </p:sp>
    </p:spTree>
    <p:extLst>
      <p:ext uri="{BB962C8B-B14F-4D97-AF65-F5344CB8AC3E}">
        <p14:creationId xmlns:p14="http://schemas.microsoft.com/office/powerpoint/2010/main" val="38931261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DA33FDF-2648-6F03-DB72-52711DFA4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pic>
        <p:nvPicPr>
          <p:cNvPr id="21507" name="Picture 3">
            <a:extLst>
              <a:ext uri="{FF2B5EF4-FFF2-40B4-BE49-F238E27FC236}">
                <a16:creationId xmlns:a16="http://schemas.microsoft.com/office/drawing/2014/main" id="{773B581B-3B27-5516-1C37-0E7CBE4346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Text Box 4">
            <a:extLst>
              <a:ext uri="{FF2B5EF4-FFF2-40B4-BE49-F238E27FC236}">
                <a16:creationId xmlns:a16="http://schemas.microsoft.com/office/drawing/2014/main" id="{1ED9CCC5-79E8-DEB6-85FB-50A129558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338888"/>
            <a:ext cx="1371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ccli701092</a:t>
            </a:r>
          </a:p>
        </p:txBody>
      </p:sp>
      <p:sp>
        <p:nvSpPr>
          <p:cNvPr id="21509" name="Text Box 5">
            <a:extLst>
              <a:ext uri="{FF2B5EF4-FFF2-40B4-BE49-F238E27FC236}">
                <a16:creationId xmlns:a16="http://schemas.microsoft.com/office/drawing/2014/main" id="{AD23556A-A0B1-20DF-9228-6D6DAFBD1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20725"/>
            <a:ext cx="7772400" cy="545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(Now when you)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Feel a little prayerful yearning,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(As your)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Heart unto heaven is turning,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(You will)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Find a little talk with Jesus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Makes it right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(It makes it right).</a:t>
            </a:r>
          </a:p>
        </p:txBody>
      </p:sp>
    </p:spTree>
    <p:extLst>
      <p:ext uri="{BB962C8B-B14F-4D97-AF65-F5344CB8AC3E}">
        <p14:creationId xmlns:p14="http://schemas.microsoft.com/office/powerpoint/2010/main" val="1009416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2" name="Rectangle 8">
            <a:extLst>
              <a:ext uri="{FF2B5EF4-FFF2-40B4-BE49-F238E27FC236}">
                <a16:creationId xmlns:a16="http://schemas.microsoft.com/office/drawing/2014/main" id="{7D20E874-7307-2F73-2582-D98171E8787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chorus</a:t>
            </a:r>
          </a:p>
        </p:txBody>
      </p:sp>
      <p:pic>
        <p:nvPicPr>
          <p:cNvPr id="16387" name="Picture 7">
            <a:extLst>
              <a:ext uri="{FF2B5EF4-FFF2-40B4-BE49-F238E27FC236}">
                <a16:creationId xmlns:a16="http://schemas.microsoft.com/office/drawing/2014/main" id="{D7635A43-8DA9-67DD-57CE-25129249BA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96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ext Box 3">
            <a:extLst>
              <a:ext uri="{FF2B5EF4-FFF2-40B4-BE49-F238E27FC236}">
                <a16:creationId xmlns:a16="http://schemas.microsoft.com/office/drawing/2014/main" id="{20707ECA-41E4-C3FC-5B28-1C84E7CEF1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338888"/>
            <a:ext cx="1371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ccli701092</a:t>
            </a:r>
          </a:p>
        </p:txBody>
      </p:sp>
      <p:sp>
        <p:nvSpPr>
          <p:cNvPr id="16389" name="Text Box 6">
            <a:extLst>
              <a:ext uri="{FF2B5EF4-FFF2-40B4-BE49-F238E27FC236}">
                <a16:creationId xmlns:a16="http://schemas.microsoft.com/office/drawing/2014/main" id="{81C7C5C3-5DC8-0C0E-7209-4A508B1D94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6713" y="533400"/>
            <a:ext cx="5910262" cy="545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Then sings my soul,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My Savior, God, to Thee.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How great Thou art,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How great Thou art.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Then sings my soul,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My Savior, God, to Thee.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How great Thou art,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How great Thou art.</a:t>
            </a:r>
          </a:p>
        </p:txBody>
      </p:sp>
    </p:spTree>
    <p:extLst>
      <p:ext uri="{BB962C8B-B14F-4D97-AF65-F5344CB8AC3E}">
        <p14:creationId xmlns:p14="http://schemas.microsoft.com/office/powerpoint/2010/main" val="1951646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70" name="Rectangle 14">
            <a:extLst>
              <a:ext uri="{FF2B5EF4-FFF2-40B4-BE49-F238E27FC236}">
                <a16:creationId xmlns:a16="http://schemas.microsoft.com/office/drawing/2014/main" id="{BCCA94E1-1392-069A-BFE4-32A17ADA2E3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Verse 3</a:t>
            </a:r>
          </a:p>
        </p:txBody>
      </p:sp>
      <p:pic>
        <p:nvPicPr>
          <p:cNvPr id="17411" name="Picture 13">
            <a:extLst>
              <a:ext uri="{FF2B5EF4-FFF2-40B4-BE49-F238E27FC236}">
                <a16:creationId xmlns:a16="http://schemas.microsoft.com/office/drawing/2014/main" id="{E8042A6E-09FA-35E0-E15C-1BEAC0016C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96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ext Box 7">
            <a:extLst>
              <a:ext uri="{FF2B5EF4-FFF2-40B4-BE49-F238E27FC236}">
                <a16:creationId xmlns:a16="http://schemas.microsoft.com/office/drawing/2014/main" id="{6F416E2F-8A82-E615-FFEB-676DB818E6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338888"/>
            <a:ext cx="1371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ccli701092</a:t>
            </a:r>
          </a:p>
        </p:txBody>
      </p:sp>
      <p:sp>
        <p:nvSpPr>
          <p:cNvPr id="17413" name="Text Box 12">
            <a:extLst>
              <a:ext uri="{FF2B5EF4-FFF2-40B4-BE49-F238E27FC236}">
                <a16:creationId xmlns:a16="http://schemas.microsoft.com/office/drawing/2014/main" id="{4313AF88-2483-B0F6-8654-43ECC9C0E1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2513" y="685800"/>
            <a:ext cx="7153275" cy="545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And when I think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That God, His Son not sparing,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Sent Him to die,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I scarce can take it in.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That on the cross,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My burden gladly bearing,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He bled and died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To take away my sin.</a:t>
            </a:r>
          </a:p>
        </p:txBody>
      </p:sp>
    </p:spTree>
    <p:extLst>
      <p:ext uri="{BB962C8B-B14F-4D97-AF65-F5344CB8AC3E}">
        <p14:creationId xmlns:p14="http://schemas.microsoft.com/office/powerpoint/2010/main" val="3672372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6" name="Rectangle 6">
            <a:extLst>
              <a:ext uri="{FF2B5EF4-FFF2-40B4-BE49-F238E27FC236}">
                <a16:creationId xmlns:a16="http://schemas.microsoft.com/office/drawing/2014/main" id="{8BD7D242-311A-B86D-D79A-4318E00E3BB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chorus</a:t>
            </a:r>
          </a:p>
        </p:txBody>
      </p:sp>
      <p:pic>
        <p:nvPicPr>
          <p:cNvPr id="18435" name="Picture 5">
            <a:extLst>
              <a:ext uri="{FF2B5EF4-FFF2-40B4-BE49-F238E27FC236}">
                <a16:creationId xmlns:a16="http://schemas.microsoft.com/office/drawing/2014/main" id="{BACDA0D3-2648-E6CA-BBE5-53BF0FD22A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96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ext Box 2">
            <a:extLst>
              <a:ext uri="{FF2B5EF4-FFF2-40B4-BE49-F238E27FC236}">
                <a16:creationId xmlns:a16="http://schemas.microsoft.com/office/drawing/2014/main" id="{E930DB23-97D6-73EE-4665-821C58C21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338888"/>
            <a:ext cx="1371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ccli701092</a:t>
            </a:r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233E9000-80E9-D067-A5F8-053D911909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6713" y="533400"/>
            <a:ext cx="5910262" cy="545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Then sings my soul,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My Savior, God, to Thee.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How great Thou art,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How great Thou art.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Then sings my soul,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My Savior, God, to Thee.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How great Thou art,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How great Thou art.</a:t>
            </a:r>
          </a:p>
        </p:txBody>
      </p:sp>
    </p:spTree>
    <p:extLst>
      <p:ext uri="{BB962C8B-B14F-4D97-AF65-F5344CB8AC3E}">
        <p14:creationId xmlns:p14="http://schemas.microsoft.com/office/powerpoint/2010/main" val="2139573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2" name="Rectangle 6">
            <a:extLst>
              <a:ext uri="{FF2B5EF4-FFF2-40B4-BE49-F238E27FC236}">
                <a16:creationId xmlns:a16="http://schemas.microsoft.com/office/drawing/2014/main" id="{5D8CFF1A-16F8-C28E-83ED-17938CDE115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Verse 4</a:t>
            </a:r>
          </a:p>
        </p:txBody>
      </p:sp>
      <p:pic>
        <p:nvPicPr>
          <p:cNvPr id="19459" name="Picture 5">
            <a:extLst>
              <a:ext uri="{FF2B5EF4-FFF2-40B4-BE49-F238E27FC236}">
                <a16:creationId xmlns:a16="http://schemas.microsoft.com/office/drawing/2014/main" id="{010DE965-B2ED-F6EA-8B00-03404D43DE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96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ext Box 2">
            <a:extLst>
              <a:ext uri="{FF2B5EF4-FFF2-40B4-BE49-F238E27FC236}">
                <a16:creationId xmlns:a16="http://schemas.microsoft.com/office/drawing/2014/main" id="{02352F84-DFAF-CE9B-5619-CD48EB9582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338888"/>
            <a:ext cx="1371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ccli701092</a:t>
            </a:r>
          </a:p>
        </p:txBody>
      </p:sp>
      <p:sp>
        <p:nvSpPr>
          <p:cNvPr id="19461" name="Text Box 4">
            <a:extLst>
              <a:ext uri="{FF2B5EF4-FFF2-40B4-BE49-F238E27FC236}">
                <a16:creationId xmlns:a16="http://schemas.microsoft.com/office/drawing/2014/main" id="{7E671745-C5B5-C916-763F-83AA10D6B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825" y="685800"/>
            <a:ext cx="7242175" cy="545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When Christ shall come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With shout of acclamation,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And take me home,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What joy shall fill my heart.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Then I shall bow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In humble adoration,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And there proclaim,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“My God, how great Thou art.”</a:t>
            </a:r>
          </a:p>
        </p:txBody>
      </p:sp>
    </p:spTree>
    <p:extLst>
      <p:ext uri="{BB962C8B-B14F-4D97-AF65-F5344CB8AC3E}">
        <p14:creationId xmlns:p14="http://schemas.microsoft.com/office/powerpoint/2010/main" val="1056321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6" name="Rectangle 8">
            <a:extLst>
              <a:ext uri="{FF2B5EF4-FFF2-40B4-BE49-F238E27FC236}">
                <a16:creationId xmlns:a16="http://schemas.microsoft.com/office/drawing/2014/main" id="{50865FAD-27EE-6430-2C03-B4F8FBA4C97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chorus</a:t>
            </a:r>
          </a:p>
        </p:txBody>
      </p:sp>
      <p:pic>
        <p:nvPicPr>
          <p:cNvPr id="20483" name="Picture 7">
            <a:extLst>
              <a:ext uri="{FF2B5EF4-FFF2-40B4-BE49-F238E27FC236}">
                <a16:creationId xmlns:a16="http://schemas.microsoft.com/office/drawing/2014/main" id="{241F223B-7BF5-6521-6A32-295BC47D56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96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Text Box 3">
            <a:extLst>
              <a:ext uri="{FF2B5EF4-FFF2-40B4-BE49-F238E27FC236}">
                <a16:creationId xmlns:a16="http://schemas.microsoft.com/office/drawing/2014/main" id="{574C0E01-FE61-5868-BE24-156D22EE4D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338888"/>
            <a:ext cx="1371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CC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ccli701092</a:t>
            </a:r>
          </a:p>
        </p:txBody>
      </p:sp>
      <p:sp>
        <p:nvSpPr>
          <p:cNvPr id="20485" name="Text Box 6">
            <a:extLst>
              <a:ext uri="{FF2B5EF4-FFF2-40B4-BE49-F238E27FC236}">
                <a16:creationId xmlns:a16="http://schemas.microsoft.com/office/drawing/2014/main" id="{DC28A258-AABA-7A1D-4091-E9DDD59951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6713" y="533400"/>
            <a:ext cx="5910262" cy="545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Then sings my soul,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My Savior, God, to Thee.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How great Thou art,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How great Thou art.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Then sings my soul,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My Savior, God, to Thee.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How great Thou art,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How great Thou art.</a:t>
            </a:r>
          </a:p>
        </p:txBody>
      </p:sp>
    </p:spTree>
    <p:extLst>
      <p:ext uri="{BB962C8B-B14F-4D97-AF65-F5344CB8AC3E}">
        <p14:creationId xmlns:p14="http://schemas.microsoft.com/office/powerpoint/2010/main" val="2715023961"/>
      </p:ext>
    </p:extLst>
  </p:cSld>
  <p:clrMapOvr>
    <a:masterClrMapping/>
  </p:clrMapOvr>
</p:sld>
</file>

<file path=ppt/theme/theme1.xml><?xml version="1.0" encoding="utf-8"?>
<a:theme xmlns:a="http://schemas.openxmlformats.org/drawingml/2006/main" name="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pptD8C5.tmp</Template>
  <TotalTime>86</TotalTime>
  <Words>1479</Words>
  <Application>Microsoft Office PowerPoint</Application>
  <PresentationFormat>On-screen Show (4:3)</PresentationFormat>
  <Paragraphs>320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40</vt:i4>
      </vt:variant>
    </vt:vector>
  </HeadingPairs>
  <TitlesOfParts>
    <vt:vector size="51" baseType="lpstr">
      <vt:lpstr>Arial</vt:lpstr>
      <vt:lpstr>Calibri</vt:lpstr>
      <vt:lpstr>Calisto MT</vt:lpstr>
      <vt:lpstr>Times New Roman</vt:lpstr>
      <vt:lpstr>Wingdings</vt:lpstr>
      <vt:lpstr>Soaring</vt:lpstr>
      <vt:lpstr>1_Soaring</vt:lpstr>
      <vt:lpstr>2_Soaring</vt:lpstr>
      <vt:lpstr>3_Soaring</vt:lpstr>
      <vt:lpstr>4_Soaring</vt:lpstr>
      <vt:lpstr>Default Design</vt:lpstr>
      <vt:lpstr>Black Slide</vt:lpstr>
      <vt:lpstr>How Great Thou Art</vt:lpstr>
      <vt:lpstr>chorus</vt:lpstr>
      <vt:lpstr>Verse 2</vt:lpstr>
      <vt:lpstr>chorus</vt:lpstr>
      <vt:lpstr>Verse 3</vt:lpstr>
      <vt:lpstr>chorus</vt:lpstr>
      <vt:lpstr>Verse 4</vt:lpstr>
      <vt:lpstr>chorus</vt:lpstr>
      <vt:lpstr>Because We Love The Lord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Amazing Grace</vt:lpstr>
      <vt:lpstr>PowerPoint Presentation</vt:lpstr>
      <vt:lpstr>PowerPoint Presentation</vt:lpstr>
      <vt:lpstr>PowerPoint Presentation</vt:lpstr>
      <vt:lpstr>Glory! Glory! Hallelujah!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Black Slide</vt:lpstr>
      <vt:lpstr>Just A Little Talk With Jesus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Northland Church of Christ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black slide</dc:title>
  <dc:creator>(of file) Don A. Milnor</dc:creator>
  <cp:lastModifiedBy>Don Milnor</cp:lastModifiedBy>
  <cp:revision>22</cp:revision>
  <cp:lastPrinted>1601-01-01T00:00:00Z</cp:lastPrinted>
  <dcterms:created xsi:type="dcterms:W3CDTF">2001-07-11T22:31:45Z</dcterms:created>
  <dcterms:modified xsi:type="dcterms:W3CDTF">2024-08-02T19:44:28Z</dcterms:modified>
</cp:coreProperties>
</file>